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3"/>
  </p:notesMasterIdLst>
  <p:handoutMasterIdLst>
    <p:handoutMasterId r:id="rId24"/>
  </p:handoutMasterIdLst>
  <p:sldIdLst>
    <p:sldId id="442" r:id="rId2"/>
    <p:sldId id="419" r:id="rId3"/>
    <p:sldId id="441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5" r:id="rId19"/>
    <p:sldId id="438" r:id="rId20"/>
    <p:sldId id="439" r:id="rId21"/>
    <p:sldId id="440" r:id="rId2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FA7E84-74F5-4C52-849D-33DC1E539F5E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DB67DEB6-9283-40BE-8770-7C4F140268E0}">
      <dgm:prSet phldrT="[Text]" custT="1"/>
      <dgm:spPr>
        <a:solidFill>
          <a:srgbClr val="2A700F"/>
        </a:solidFill>
      </dgm:spPr>
      <dgm:t>
        <a:bodyPr vert="horz" anchor="ctr"/>
        <a:lstStyle/>
        <a:p>
          <a:pPr algn="ctr">
            <a:lnSpc>
              <a:spcPct val="90000"/>
            </a:lnSpc>
            <a:spcAft>
              <a:spcPts val="0"/>
            </a:spcAft>
          </a:pPr>
          <a:r>
            <a:rPr lang="en-NZ" sz="9600" b="1" dirty="0" smtClean="0">
              <a:latin typeface="+mj-lt"/>
            </a:rPr>
            <a:t>12-19</a:t>
          </a:r>
        </a:p>
      </dgm:t>
    </dgm:pt>
    <dgm:pt modelId="{4A46F825-F2B4-4CBE-9006-4173D61CD5F1}" type="parTrans" cxnId="{B5DA3FA0-5DFE-4F4E-9E03-34BD32D1D016}">
      <dgm:prSet/>
      <dgm:spPr/>
      <dgm:t>
        <a:bodyPr/>
        <a:lstStyle/>
        <a:p>
          <a:endParaRPr lang="en-NZ"/>
        </a:p>
      </dgm:t>
    </dgm:pt>
    <dgm:pt modelId="{333C0F79-15DE-4C60-B008-5C64AB857452}" type="sibTrans" cxnId="{B5DA3FA0-5DFE-4F4E-9E03-34BD32D1D016}">
      <dgm:prSet/>
      <dgm:spPr/>
      <dgm:t>
        <a:bodyPr/>
        <a:lstStyle/>
        <a:p>
          <a:endParaRPr lang="en-NZ"/>
        </a:p>
      </dgm:t>
    </dgm:pt>
    <dgm:pt modelId="{9645C781-74F2-40C6-A236-5058D30202D9}" type="pres">
      <dgm:prSet presAssocID="{04FA7E84-74F5-4C52-849D-33DC1E539F5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NZ"/>
        </a:p>
      </dgm:t>
    </dgm:pt>
    <dgm:pt modelId="{2820143A-7D59-4497-B77B-C9396D4F80A0}" type="pres">
      <dgm:prSet presAssocID="{DB67DEB6-9283-40BE-8770-7C4F140268E0}" presName="centerShape" presStyleLbl="node0" presStyleIdx="0" presStyleCnt="1" custScaleX="104973" custScaleY="99547" custLinFactNeighborX="-999" custLinFactNeighborY="-294"/>
      <dgm:spPr/>
      <dgm:t>
        <a:bodyPr/>
        <a:lstStyle/>
        <a:p>
          <a:endParaRPr lang="en-NZ"/>
        </a:p>
      </dgm:t>
    </dgm:pt>
  </dgm:ptLst>
  <dgm:cxnLst>
    <dgm:cxn modelId="{B5DA3FA0-5DFE-4F4E-9E03-34BD32D1D016}" srcId="{04FA7E84-74F5-4C52-849D-33DC1E539F5E}" destId="{DB67DEB6-9283-40BE-8770-7C4F140268E0}" srcOrd="0" destOrd="0" parTransId="{4A46F825-F2B4-4CBE-9006-4173D61CD5F1}" sibTransId="{333C0F79-15DE-4C60-B008-5C64AB857452}"/>
    <dgm:cxn modelId="{95131FCF-CB68-4B71-AAB5-16A5F2C84D1A}" type="presOf" srcId="{DB67DEB6-9283-40BE-8770-7C4F140268E0}" destId="{2820143A-7D59-4497-B77B-C9396D4F80A0}" srcOrd="0" destOrd="0" presId="urn:microsoft.com/office/officeart/2005/8/layout/radial4"/>
    <dgm:cxn modelId="{459760BE-951C-405E-A9E5-5DA1A8B45137}" type="presOf" srcId="{04FA7E84-74F5-4C52-849D-33DC1E539F5E}" destId="{9645C781-74F2-40C6-A236-5058D30202D9}" srcOrd="0" destOrd="0" presId="urn:microsoft.com/office/officeart/2005/8/layout/radial4"/>
    <dgm:cxn modelId="{AFC049F0-A109-4243-A77B-1F33865BD14B}" type="presParOf" srcId="{9645C781-74F2-40C6-A236-5058D30202D9}" destId="{2820143A-7D59-4497-B77B-C9396D4F80A0}" srcOrd="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FA7E84-74F5-4C52-849D-33DC1E539F5E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DB67DEB6-9283-40BE-8770-7C4F140268E0}">
      <dgm:prSet phldrT="[Text]" custT="1"/>
      <dgm:spPr>
        <a:solidFill>
          <a:srgbClr val="2A700F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NZ" sz="6600" b="1" dirty="0" smtClean="0">
              <a:latin typeface="+mj-lt"/>
            </a:rPr>
            <a:t>12-19</a:t>
          </a:r>
          <a:endParaRPr lang="en-NZ" sz="3200" dirty="0">
            <a:latin typeface="+mj-lt"/>
          </a:endParaRPr>
        </a:p>
      </dgm:t>
    </dgm:pt>
    <dgm:pt modelId="{4A46F825-F2B4-4CBE-9006-4173D61CD5F1}" type="parTrans" cxnId="{B5DA3FA0-5DFE-4F4E-9E03-34BD32D1D016}">
      <dgm:prSet/>
      <dgm:spPr/>
      <dgm:t>
        <a:bodyPr/>
        <a:lstStyle/>
        <a:p>
          <a:endParaRPr lang="en-NZ"/>
        </a:p>
      </dgm:t>
    </dgm:pt>
    <dgm:pt modelId="{333C0F79-15DE-4C60-B008-5C64AB857452}" type="sibTrans" cxnId="{B5DA3FA0-5DFE-4F4E-9E03-34BD32D1D016}">
      <dgm:prSet/>
      <dgm:spPr/>
      <dgm:t>
        <a:bodyPr/>
        <a:lstStyle/>
        <a:p>
          <a:endParaRPr lang="en-NZ"/>
        </a:p>
      </dgm:t>
    </dgm:pt>
    <dgm:pt modelId="{7B0FFCB2-6A30-47D1-959F-FD93E7F29FEE}">
      <dgm:prSet phldrT="[Text]"/>
      <dgm:spPr>
        <a:solidFill>
          <a:srgbClr val="2A700F"/>
        </a:solidFill>
      </dgm:spPr>
      <dgm:t>
        <a:bodyPr/>
        <a:lstStyle/>
        <a:p>
          <a:r>
            <a:rPr lang="en-NZ" b="1" dirty="0" smtClean="0">
              <a:latin typeface="+mj-lt"/>
            </a:rPr>
            <a:t>Q = 2</a:t>
          </a:r>
          <a:endParaRPr lang="en-NZ" b="1" dirty="0">
            <a:latin typeface="+mj-lt"/>
          </a:endParaRPr>
        </a:p>
      </dgm:t>
    </dgm:pt>
    <dgm:pt modelId="{305875E1-AB32-4A10-9DAE-1FD71E42169D}" type="parTrans" cxnId="{29421403-A92A-424B-8CF3-BB59F870BCD6}">
      <dgm:prSet/>
      <dgm:spPr>
        <a:solidFill>
          <a:srgbClr val="2A700F">
            <a:alpha val="63000"/>
          </a:srgbClr>
        </a:solidFill>
      </dgm:spPr>
      <dgm:t>
        <a:bodyPr/>
        <a:lstStyle/>
        <a:p>
          <a:endParaRPr lang="en-NZ"/>
        </a:p>
      </dgm:t>
    </dgm:pt>
    <dgm:pt modelId="{4FDB104D-F45B-4AAB-8C7C-FC0B26CA35D9}" type="sibTrans" cxnId="{29421403-A92A-424B-8CF3-BB59F870BCD6}">
      <dgm:prSet/>
      <dgm:spPr/>
      <dgm:t>
        <a:bodyPr/>
        <a:lstStyle/>
        <a:p>
          <a:endParaRPr lang="en-NZ"/>
        </a:p>
      </dgm:t>
    </dgm:pt>
    <dgm:pt modelId="{5E1A03DF-039F-4835-A12E-C62CB55172AC}">
      <dgm:prSet phldrT="[Text]"/>
      <dgm:spPr>
        <a:solidFill>
          <a:srgbClr val="2A700F"/>
        </a:solidFill>
      </dgm:spPr>
      <dgm:t>
        <a:bodyPr/>
        <a:lstStyle/>
        <a:p>
          <a:r>
            <a:rPr lang="en-NZ" b="1" dirty="0" smtClean="0">
              <a:latin typeface="+mj-lt"/>
            </a:rPr>
            <a:t>A = 4</a:t>
          </a:r>
          <a:endParaRPr lang="en-NZ" b="1" dirty="0">
            <a:latin typeface="+mj-lt"/>
          </a:endParaRPr>
        </a:p>
      </dgm:t>
    </dgm:pt>
    <dgm:pt modelId="{67E634B3-5337-454D-A3A7-F37AC19225CE}" type="parTrans" cxnId="{3B9E1429-321E-4042-9FD9-443B7D304B3D}">
      <dgm:prSet/>
      <dgm:spPr>
        <a:solidFill>
          <a:srgbClr val="2A700F">
            <a:alpha val="63000"/>
          </a:srgbClr>
        </a:solidFill>
      </dgm:spPr>
      <dgm:t>
        <a:bodyPr/>
        <a:lstStyle/>
        <a:p>
          <a:endParaRPr lang="en-NZ"/>
        </a:p>
      </dgm:t>
    </dgm:pt>
    <dgm:pt modelId="{55F08E67-D4B0-43CC-92E5-6880C2575037}" type="sibTrans" cxnId="{3B9E1429-321E-4042-9FD9-443B7D304B3D}">
      <dgm:prSet/>
      <dgm:spPr/>
      <dgm:t>
        <a:bodyPr/>
        <a:lstStyle/>
        <a:p>
          <a:endParaRPr lang="en-NZ"/>
        </a:p>
      </dgm:t>
    </dgm:pt>
    <dgm:pt modelId="{54C84F52-5861-4102-B6C6-53AD8C4A1349}">
      <dgm:prSet phldrT="[Text]"/>
      <dgm:spPr>
        <a:solidFill>
          <a:srgbClr val="2A700F"/>
        </a:solidFill>
      </dgm:spPr>
      <dgm:t>
        <a:bodyPr/>
        <a:lstStyle/>
        <a:p>
          <a:r>
            <a:rPr lang="en-NZ" b="1" dirty="0" smtClean="0">
              <a:latin typeface="+mj-lt"/>
            </a:rPr>
            <a:t>K = 3</a:t>
          </a:r>
          <a:endParaRPr lang="en-NZ" b="1" dirty="0">
            <a:latin typeface="+mj-lt"/>
          </a:endParaRPr>
        </a:p>
      </dgm:t>
    </dgm:pt>
    <dgm:pt modelId="{71D2DF31-B31C-4A20-9E0E-C925808B3A41}" type="parTrans" cxnId="{F2AC0564-1E3C-4D8A-AC5E-60F2FB7BEF03}">
      <dgm:prSet/>
      <dgm:spPr>
        <a:solidFill>
          <a:srgbClr val="2A700F">
            <a:alpha val="63000"/>
          </a:srgbClr>
        </a:solidFill>
      </dgm:spPr>
      <dgm:t>
        <a:bodyPr/>
        <a:lstStyle/>
        <a:p>
          <a:endParaRPr lang="en-NZ"/>
        </a:p>
      </dgm:t>
    </dgm:pt>
    <dgm:pt modelId="{970EB25F-CF91-4BDA-9F24-FB90D5879161}" type="sibTrans" cxnId="{F2AC0564-1E3C-4D8A-AC5E-60F2FB7BEF03}">
      <dgm:prSet/>
      <dgm:spPr/>
      <dgm:t>
        <a:bodyPr/>
        <a:lstStyle/>
        <a:p>
          <a:endParaRPr lang="en-NZ"/>
        </a:p>
      </dgm:t>
    </dgm:pt>
    <dgm:pt modelId="{D9E2F2B9-5FC9-4F05-8FA7-974866E9DB89}">
      <dgm:prSet phldrT="[Text]"/>
      <dgm:spPr>
        <a:solidFill>
          <a:srgbClr val="2A700F"/>
        </a:solidFill>
      </dgm:spPr>
      <dgm:t>
        <a:bodyPr/>
        <a:lstStyle/>
        <a:p>
          <a:r>
            <a:rPr lang="en-NZ" b="1" dirty="0" smtClean="0">
              <a:latin typeface="+mj-lt"/>
            </a:rPr>
            <a:t>J = 1</a:t>
          </a:r>
          <a:endParaRPr lang="en-NZ" b="1" dirty="0">
            <a:latin typeface="+mj-lt"/>
          </a:endParaRPr>
        </a:p>
      </dgm:t>
    </dgm:pt>
    <dgm:pt modelId="{60C4B710-9A10-4811-AFC9-93835129CF77}" type="parTrans" cxnId="{92FE35E3-0AF9-4821-8DF6-5AC770C9F1E0}">
      <dgm:prSet/>
      <dgm:spPr>
        <a:solidFill>
          <a:srgbClr val="2A700F">
            <a:alpha val="63000"/>
          </a:srgbClr>
        </a:solidFill>
      </dgm:spPr>
      <dgm:t>
        <a:bodyPr/>
        <a:lstStyle/>
        <a:p>
          <a:endParaRPr lang="en-NZ"/>
        </a:p>
      </dgm:t>
    </dgm:pt>
    <dgm:pt modelId="{D38D2B76-6DA4-4F02-8559-3E9B84B28169}" type="sibTrans" cxnId="{92FE35E3-0AF9-4821-8DF6-5AC770C9F1E0}">
      <dgm:prSet/>
      <dgm:spPr/>
      <dgm:t>
        <a:bodyPr/>
        <a:lstStyle/>
        <a:p>
          <a:endParaRPr lang="en-NZ"/>
        </a:p>
      </dgm:t>
    </dgm:pt>
    <dgm:pt modelId="{9645C781-74F2-40C6-A236-5058D30202D9}" type="pres">
      <dgm:prSet presAssocID="{04FA7E84-74F5-4C52-849D-33DC1E539F5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NZ"/>
        </a:p>
      </dgm:t>
    </dgm:pt>
    <dgm:pt modelId="{2820143A-7D59-4497-B77B-C9396D4F80A0}" type="pres">
      <dgm:prSet presAssocID="{DB67DEB6-9283-40BE-8770-7C4F140268E0}" presName="centerShape" presStyleLbl="node0" presStyleIdx="0" presStyleCnt="1" custScaleX="145536" custScaleY="137179" custLinFactNeighborX="1092" custLinFactNeighborY="-34359"/>
      <dgm:spPr/>
      <dgm:t>
        <a:bodyPr/>
        <a:lstStyle/>
        <a:p>
          <a:endParaRPr lang="en-NZ"/>
        </a:p>
      </dgm:t>
    </dgm:pt>
    <dgm:pt modelId="{72DD9CE9-1395-4260-813D-DCF486CF6047}" type="pres">
      <dgm:prSet presAssocID="{305875E1-AB32-4A10-9DAE-1FD71E42169D}" presName="parTrans" presStyleLbl="bgSibTrans2D1" presStyleIdx="0" presStyleCnt="4"/>
      <dgm:spPr/>
      <dgm:t>
        <a:bodyPr/>
        <a:lstStyle/>
        <a:p>
          <a:endParaRPr lang="en-NZ"/>
        </a:p>
      </dgm:t>
    </dgm:pt>
    <dgm:pt modelId="{57AA3357-391E-4BE7-B3BD-4122F43E8D2A}" type="pres">
      <dgm:prSet presAssocID="{7B0FFCB2-6A30-47D1-959F-FD93E7F29FEE}" presName="node" presStyleLbl="node1" presStyleIdx="0" presStyleCnt="4" custScaleX="89972" custScaleY="84812" custRadScaleRad="51126" custRadScaleInc="-78936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56F603F3-9336-4FD4-B7D2-926EA80DA0DA}" type="pres">
      <dgm:prSet presAssocID="{67E634B3-5337-454D-A3A7-F37AC19225CE}" presName="parTrans" presStyleLbl="bgSibTrans2D1" presStyleIdx="1" presStyleCnt="4"/>
      <dgm:spPr/>
      <dgm:t>
        <a:bodyPr/>
        <a:lstStyle/>
        <a:p>
          <a:endParaRPr lang="en-NZ"/>
        </a:p>
      </dgm:t>
    </dgm:pt>
    <dgm:pt modelId="{1E230B3E-4C50-4ACB-B4EF-9E0C2181C286}" type="pres">
      <dgm:prSet presAssocID="{5E1A03DF-039F-4835-A12E-C62CB55172AC}" presName="node" presStyleLbl="node1" presStyleIdx="1" presStyleCnt="4" custScaleX="93143" custScaleY="87778" custRadScaleRad="118316" custRadScaleInc="-80690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EDFB1A22-DFF8-47A8-8F62-840B099F6C5B}" type="pres">
      <dgm:prSet presAssocID="{71D2DF31-B31C-4A20-9E0E-C925808B3A41}" presName="parTrans" presStyleLbl="bgSibTrans2D1" presStyleIdx="2" presStyleCnt="4"/>
      <dgm:spPr/>
      <dgm:t>
        <a:bodyPr/>
        <a:lstStyle/>
        <a:p>
          <a:endParaRPr lang="en-NZ"/>
        </a:p>
      </dgm:t>
    </dgm:pt>
    <dgm:pt modelId="{7ADAB280-AA44-4457-A2EC-06E805410DE5}" type="pres">
      <dgm:prSet presAssocID="{54C84F52-5861-4102-B6C6-53AD8C4A1349}" presName="node" presStyleLbl="node1" presStyleIdx="2" presStyleCnt="4" custScaleX="85693" custScaleY="88723" custRadScaleRad="116928" custRadScaleInc="79547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87CA4A5D-9D42-4FA3-913D-EA4CD2B6D7E5}" type="pres">
      <dgm:prSet presAssocID="{60C4B710-9A10-4811-AFC9-93835129CF77}" presName="parTrans" presStyleLbl="bgSibTrans2D1" presStyleIdx="3" presStyleCnt="4"/>
      <dgm:spPr/>
      <dgm:t>
        <a:bodyPr/>
        <a:lstStyle/>
        <a:p>
          <a:endParaRPr lang="en-NZ"/>
        </a:p>
      </dgm:t>
    </dgm:pt>
    <dgm:pt modelId="{F7F9B3CA-58D1-4C18-A3F6-6287B7327611}" type="pres">
      <dgm:prSet presAssocID="{D9E2F2B9-5FC9-4F05-8FA7-974866E9DB89}" presName="node" presStyleLbl="node1" presStyleIdx="3" presStyleCnt="4" custScaleX="86445" custScaleY="87067" custRadScaleRad="60644" custRadScaleInc="70760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</dgm:ptLst>
  <dgm:cxnLst>
    <dgm:cxn modelId="{A2571B7C-563F-4B79-A882-EF4D805667D3}" type="presOf" srcId="{04FA7E84-74F5-4C52-849D-33DC1E539F5E}" destId="{9645C781-74F2-40C6-A236-5058D30202D9}" srcOrd="0" destOrd="0" presId="urn:microsoft.com/office/officeart/2005/8/layout/radial4"/>
    <dgm:cxn modelId="{8DD18B28-9930-451E-8A49-28CDF5C5C1C6}" type="presOf" srcId="{DB67DEB6-9283-40BE-8770-7C4F140268E0}" destId="{2820143A-7D59-4497-B77B-C9396D4F80A0}" srcOrd="0" destOrd="0" presId="urn:microsoft.com/office/officeart/2005/8/layout/radial4"/>
    <dgm:cxn modelId="{403F6A52-D39C-499A-A8A9-62584D6EF8FF}" type="presOf" srcId="{5E1A03DF-039F-4835-A12E-C62CB55172AC}" destId="{1E230B3E-4C50-4ACB-B4EF-9E0C2181C286}" srcOrd="0" destOrd="0" presId="urn:microsoft.com/office/officeart/2005/8/layout/radial4"/>
    <dgm:cxn modelId="{213EF6E9-746F-417E-B295-37EB2A6A35EF}" type="presOf" srcId="{67E634B3-5337-454D-A3A7-F37AC19225CE}" destId="{56F603F3-9336-4FD4-B7D2-926EA80DA0DA}" srcOrd="0" destOrd="0" presId="urn:microsoft.com/office/officeart/2005/8/layout/radial4"/>
    <dgm:cxn modelId="{C9A36355-8ACF-418F-B3AE-232F477EC541}" type="presOf" srcId="{54C84F52-5861-4102-B6C6-53AD8C4A1349}" destId="{7ADAB280-AA44-4457-A2EC-06E805410DE5}" srcOrd="0" destOrd="0" presId="urn:microsoft.com/office/officeart/2005/8/layout/radial4"/>
    <dgm:cxn modelId="{85E64070-D29E-4ECB-91FD-E49BD9A7C75B}" type="presOf" srcId="{71D2DF31-B31C-4A20-9E0E-C925808B3A41}" destId="{EDFB1A22-DFF8-47A8-8F62-840B099F6C5B}" srcOrd="0" destOrd="0" presId="urn:microsoft.com/office/officeart/2005/8/layout/radial4"/>
    <dgm:cxn modelId="{F2AC0564-1E3C-4D8A-AC5E-60F2FB7BEF03}" srcId="{DB67DEB6-9283-40BE-8770-7C4F140268E0}" destId="{54C84F52-5861-4102-B6C6-53AD8C4A1349}" srcOrd="2" destOrd="0" parTransId="{71D2DF31-B31C-4A20-9E0E-C925808B3A41}" sibTransId="{970EB25F-CF91-4BDA-9F24-FB90D5879161}"/>
    <dgm:cxn modelId="{2DE571EC-3551-48FF-9CF9-041BFBD72ED9}" type="presOf" srcId="{D9E2F2B9-5FC9-4F05-8FA7-974866E9DB89}" destId="{F7F9B3CA-58D1-4C18-A3F6-6287B7327611}" srcOrd="0" destOrd="0" presId="urn:microsoft.com/office/officeart/2005/8/layout/radial4"/>
    <dgm:cxn modelId="{BA24BF8D-219E-4783-AF67-0306B3E8D36B}" type="presOf" srcId="{305875E1-AB32-4A10-9DAE-1FD71E42169D}" destId="{72DD9CE9-1395-4260-813D-DCF486CF6047}" srcOrd="0" destOrd="0" presId="urn:microsoft.com/office/officeart/2005/8/layout/radial4"/>
    <dgm:cxn modelId="{3B9E1429-321E-4042-9FD9-443B7D304B3D}" srcId="{DB67DEB6-9283-40BE-8770-7C4F140268E0}" destId="{5E1A03DF-039F-4835-A12E-C62CB55172AC}" srcOrd="1" destOrd="0" parTransId="{67E634B3-5337-454D-A3A7-F37AC19225CE}" sibTransId="{55F08E67-D4B0-43CC-92E5-6880C2575037}"/>
    <dgm:cxn modelId="{92FE35E3-0AF9-4821-8DF6-5AC770C9F1E0}" srcId="{DB67DEB6-9283-40BE-8770-7C4F140268E0}" destId="{D9E2F2B9-5FC9-4F05-8FA7-974866E9DB89}" srcOrd="3" destOrd="0" parTransId="{60C4B710-9A10-4811-AFC9-93835129CF77}" sibTransId="{D38D2B76-6DA4-4F02-8559-3E9B84B28169}"/>
    <dgm:cxn modelId="{29421403-A92A-424B-8CF3-BB59F870BCD6}" srcId="{DB67DEB6-9283-40BE-8770-7C4F140268E0}" destId="{7B0FFCB2-6A30-47D1-959F-FD93E7F29FEE}" srcOrd="0" destOrd="0" parTransId="{305875E1-AB32-4A10-9DAE-1FD71E42169D}" sibTransId="{4FDB104D-F45B-4AAB-8C7C-FC0B26CA35D9}"/>
    <dgm:cxn modelId="{08C7E0A7-11B0-480A-9FD3-981CBBFA4295}" type="presOf" srcId="{60C4B710-9A10-4811-AFC9-93835129CF77}" destId="{87CA4A5D-9D42-4FA3-913D-EA4CD2B6D7E5}" srcOrd="0" destOrd="0" presId="urn:microsoft.com/office/officeart/2005/8/layout/radial4"/>
    <dgm:cxn modelId="{7953C429-BC1F-44FD-A721-E2B45F6C3B8C}" type="presOf" srcId="{7B0FFCB2-6A30-47D1-959F-FD93E7F29FEE}" destId="{57AA3357-391E-4BE7-B3BD-4122F43E8D2A}" srcOrd="0" destOrd="0" presId="urn:microsoft.com/office/officeart/2005/8/layout/radial4"/>
    <dgm:cxn modelId="{B5DA3FA0-5DFE-4F4E-9E03-34BD32D1D016}" srcId="{04FA7E84-74F5-4C52-849D-33DC1E539F5E}" destId="{DB67DEB6-9283-40BE-8770-7C4F140268E0}" srcOrd="0" destOrd="0" parTransId="{4A46F825-F2B4-4CBE-9006-4173D61CD5F1}" sibTransId="{333C0F79-15DE-4C60-B008-5C64AB857452}"/>
    <dgm:cxn modelId="{8E75B999-0434-4FFB-A585-1FEC1AF2199F}" type="presParOf" srcId="{9645C781-74F2-40C6-A236-5058D30202D9}" destId="{2820143A-7D59-4497-B77B-C9396D4F80A0}" srcOrd="0" destOrd="0" presId="urn:microsoft.com/office/officeart/2005/8/layout/radial4"/>
    <dgm:cxn modelId="{D257AFFC-A5CD-4CC2-9AF4-30E9650DF3A2}" type="presParOf" srcId="{9645C781-74F2-40C6-A236-5058D30202D9}" destId="{72DD9CE9-1395-4260-813D-DCF486CF6047}" srcOrd="1" destOrd="0" presId="urn:microsoft.com/office/officeart/2005/8/layout/radial4"/>
    <dgm:cxn modelId="{7DA9CEAF-11B7-4C12-A07D-EA6CF4078C27}" type="presParOf" srcId="{9645C781-74F2-40C6-A236-5058D30202D9}" destId="{57AA3357-391E-4BE7-B3BD-4122F43E8D2A}" srcOrd="2" destOrd="0" presId="urn:microsoft.com/office/officeart/2005/8/layout/radial4"/>
    <dgm:cxn modelId="{A1644EC4-E690-40C5-BE33-103A37B299EC}" type="presParOf" srcId="{9645C781-74F2-40C6-A236-5058D30202D9}" destId="{56F603F3-9336-4FD4-B7D2-926EA80DA0DA}" srcOrd="3" destOrd="0" presId="urn:microsoft.com/office/officeart/2005/8/layout/radial4"/>
    <dgm:cxn modelId="{9F7F80C0-14E8-4758-9247-C8B0BBCAD4B7}" type="presParOf" srcId="{9645C781-74F2-40C6-A236-5058D30202D9}" destId="{1E230B3E-4C50-4ACB-B4EF-9E0C2181C286}" srcOrd="4" destOrd="0" presId="urn:microsoft.com/office/officeart/2005/8/layout/radial4"/>
    <dgm:cxn modelId="{36131758-ABD8-476F-AD7D-8B4EC591614D}" type="presParOf" srcId="{9645C781-74F2-40C6-A236-5058D30202D9}" destId="{EDFB1A22-DFF8-47A8-8F62-840B099F6C5B}" srcOrd="5" destOrd="0" presId="urn:microsoft.com/office/officeart/2005/8/layout/radial4"/>
    <dgm:cxn modelId="{FCDC4062-EABD-4264-808F-B6D709E1E568}" type="presParOf" srcId="{9645C781-74F2-40C6-A236-5058D30202D9}" destId="{7ADAB280-AA44-4457-A2EC-06E805410DE5}" srcOrd="6" destOrd="0" presId="urn:microsoft.com/office/officeart/2005/8/layout/radial4"/>
    <dgm:cxn modelId="{3FAAE1A0-4CC7-4F82-8DD4-87FA57DF0A17}" type="presParOf" srcId="{9645C781-74F2-40C6-A236-5058D30202D9}" destId="{87CA4A5D-9D42-4FA3-913D-EA4CD2B6D7E5}" srcOrd="7" destOrd="0" presId="urn:microsoft.com/office/officeart/2005/8/layout/radial4"/>
    <dgm:cxn modelId="{5EFE8CD9-CCA3-4E1A-B636-2755AC20C0D9}" type="presParOf" srcId="{9645C781-74F2-40C6-A236-5058D30202D9}" destId="{F7F9B3CA-58D1-4C18-A3F6-6287B7327611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FA7E84-74F5-4C52-849D-33DC1E539F5E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DB67DEB6-9283-40BE-8770-7C4F140268E0}">
      <dgm:prSet phldrT="[Text]" custT="1"/>
      <dgm:spPr>
        <a:solidFill>
          <a:srgbClr val="2A700F"/>
        </a:solidFill>
      </dgm:spPr>
      <dgm:t>
        <a:bodyPr vert="horz" anchor="ctr"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NZ" sz="4000" b="1" dirty="0" smtClean="0">
              <a:latin typeface="+mj-lt"/>
            </a:rPr>
            <a:t>12-19</a:t>
          </a:r>
          <a:endParaRPr lang="en-NZ" sz="16600" dirty="0" smtClean="0">
            <a:latin typeface="+mj-lt"/>
          </a:endParaRPr>
        </a:p>
      </dgm:t>
    </dgm:pt>
    <dgm:pt modelId="{4A46F825-F2B4-4CBE-9006-4173D61CD5F1}" type="parTrans" cxnId="{B5DA3FA0-5DFE-4F4E-9E03-34BD32D1D016}">
      <dgm:prSet/>
      <dgm:spPr/>
      <dgm:t>
        <a:bodyPr/>
        <a:lstStyle/>
        <a:p>
          <a:endParaRPr lang="en-NZ"/>
        </a:p>
      </dgm:t>
    </dgm:pt>
    <dgm:pt modelId="{333C0F79-15DE-4C60-B008-5C64AB857452}" type="sibTrans" cxnId="{B5DA3FA0-5DFE-4F4E-9E03-34BD32D1D016}">
      <dgm:prSet/>
      <dgm:spPr/>
      <dgm:t>
        <a:bodyPr/>
        <a:lstStyle/>
        <a:p>
          <a:endParaRPr lang="en-NZ"/>
        </a:p>
      </dgm:t>
    </dgm:pt>
    <dgm:pt modelId="{9645C781-74F2-40C6-A236-5058D30202D9}" type="pres">
      <dgm:prSet presAssocID="{04FA7E84-74F5-4C52-849D-33DC1E539F5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NZ"/>
        </a:p>
      </dgm:t>
    </dgm:pt>
    <dgm:pt modelId="{2820143A-7D59-4497-B77B-C9396D4F80A0}" type="pres">
      <dgm:prSet presAssocID="{DB67DEB6-9283-40BE-8770-7C4F140268E0}" presName="centerShape" presStyleLbl="node0" presStyleIdx="0" presStyleCnt="1" custScaleX="108347" custScaleY="102921" custLinFactNeighborX="-1191" custLinFactNeighborY="1840"/>
      <dgm:spPr/>
      <dgm:t>
        <a:bodyPr/>
        <a:lstStyle/>
        <a:p>
          <a:endParaRPr lang="en-NZ"/>
        </a:p>
      </dgm:t>
    </dgm:pt>
  </dgm:ptLst>
  <dgm:cxnLst>
    <dgm:cxn modelId="{B5DA3FA0-5DFE-4F4E-9E03-34BD32D1D016}" srcId="{04FA7E84-74F5-4C52-849D-33DC1E539F5E}" destId="{DB67DEB6-9283-40BE-8770-7C4F140268E0}" srcOrd="0" destOrd="0" parTransId="{4A46F825-F2B4-4CBE-9006-4173D61CD5F1}" sibTransId="{333C0F79-15DE-4C60-B008-5C64AB857452}"/>
    <dgm:cxn modelId="{1011AA92-5608-433F-9A90-A41DB99D588A}" type="presOf" srcId="{DB67DEB6-9283-40BE-8770-7C4F140268E0}" destId="{2820143A-7D59-4497-B77B-C9396D4F80A0}" srcOrd="0" destOrd="0" presId="urn:microsoft.com/office/officeart/2005/8/layout/radial4"/>
    <dgm:cxn modelId="{D69B3AE4-E48B-4661-9526-09C647130B1C}" type="presOf" srcId="{04FA7E84-74F5-4C52-849D-33DC1E539F5E}" destId="{9645C781-74F2-40C6-A236-5058D30202D9}" srcOrd="0" destOrd="0" presId="urn:microsoft.com/office/officeart/2005/8/layout/radial4"/>
    <dgm:cxn modelId="{6F0D690E-AF79-460E-AD67-0E42420EE1B9}" type="presParOf" srcId="{9645C781-74F2-40C6-A236-5058D30202D9}" destId="{2820143A-7D59-4497-B77B-C9396D4F80A0}" srcOrd="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20143A-7D59-4497-B77B-C9396D4F80A0}">
      <dsp:nvSpPr>
        <dsp:cNvPr id="0" name=""/>
        <dsp:cNvSpPr/>
      </dsp:nvSpPr>
      <dsp:spPr>
        <a:xfrm>
          <a:off x="1440060" y="89"/>
          <a:ext cx="4480063" cy="4248490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NZ" sz="9600" b="1" kern="1200" dirty="0" smtClean="0">
              <a:latin typeface="+mj-lt"/>
            </a:rPr>
            <a:t>12-19</a:t>
          </a:r>
        </a:p>
      </dsp:txBody>
      <dsp:txXfrm>
        <a:off x="1440060" y="89"/>
        <a:ext cx="4480063" cy="42484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20143A-7D59-4497-B77B-C9396D4F80A0}">
      <dsp:nvSpPr>
        <dsp:cNvPr id="0" name=""/>
        <dsp:cNvSpPr/>
      </dsp:nvSpPr>
      <dsp:spPr>
        <a:xfrm>
          <a:off x="2466034" y="0"/>
          <a:ext cx="3084192" cy="2907091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29337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NZ" sz="6600" b="1" kern="1200" dirty="0" smtClean="0">
              <a:latin typeface="+mj-lt"/>
            </a:rPr>
            <a:t>12-19</a:t>
          </a:r>
          <a:endParaRPr lang="en-NZ" sz="3200" kern="1200" dirty="0">
            <a:latin typeface="+mj-lt"/>
          </a:endParaRPr>
        </a:p>
      </dsp:txBody>
      <dsp:txXfrm>
        <a:off x="2466034" y="0"/>
        <a:ext cx="3084192" cy="2907091"/>
      </dsp:txXfrm>
    </dsp:sp>
    <dsp:sp modelId="{72DD9CE9-1395-4260-813D-DCF486CF6047}">
      <dsp:nvSpPr>
        <dsp:cNvPr id="0" name=""/>
        <dsp:cNvSpPr/>
      </dsp:nvSpPr>
      <dsp:spPr>
        <a:xfrm rot="7227498">
          <a:off x="2145280" y="3108238"/>
          <a:ext cx="1424391" cy="603970"/>
        </a:xfrm>
        <a:prstGeom prst="leftArrow">
          <a:avLst>
            <a:gd name="adj1" fmla="val 60000"/>
            <a:gd name="adj2" fmla="val 50000"/>
          </a:avLst>
        </a:prstGeom>
        <a:solidFill>
          <a:srgbClr val="2A700F">
            <a:alpha val="6300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AA3357-391E-4BE7-B3BD-4122F43E8D2A}">
      <dsp:nvSpPr>
        <dsp:cNvPr id="0" name=""/>
        <dsp:cNvSpPr/>
      </dsp:nvSpPr>
      <dsp:spPr>
        <a:xfrm>
          <a:off x="1590782" y="3341149"/>
          <a:ext cx="1811348" cy="1365972"/>
        </a:xfrm>
        <a:prstGeom prst="roundRect">
          <a:avLst>
            <a:gd name="adj" fmla="val 10000"/>
          </a:avLst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585" tIns="108585" rIns="108585" bIns="10858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5700" b="1" kern="1200" dirty="0" smtClean="0">
              <a:latin typeface="+mj-lt"/>
            </a:rPr>
            <a:t>Q = 2</a:t>
          </a:r>
          <a:endParaRPr lang="en-NZ" sz="5700" b="1" kern="1200" dirty="0">
            <a:latin typeface="+mj-lt"/>
          </a:endParaRPr>
        </a:p>
      </dsp:txBody>
      <dsp:txXfrm>
        <a:off x="1590782" y="3341149"/>
        <a:ext cx="1811348" cy="1365972"/>
      </dsp:txXfrm>
    </dsp:sp>
    <dsp:sp modelId="{56F603F3-9336-4FD4-B7D2-926EA80DA0DA}">
      <dsp:nvSpPr>
        <dsp:cNvPr id="0" name=""/>
        <dsp:cNvSpPr/>
      </dsp:nvSpPr>
      <dsp:spPr>
        <a:xfrm rot="10449155">
          <a:off x="933794" y="1391623"/>
          <a:ext cx="1460502" cy="603970"/>
        </a:xfrm>
        <a:prstGeom prst="leftArrow">
          <a:avLst>
            <a:gd name="adj1" fmla="val 60000"/>
            <a:gd name="adj2" fmla="val 50000"/>
          </a:avLst>
        </a:prstGeom>
        <a:solidFill>
          <a:srgbClr val="2A700F">
            <a:alpha val="6300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230B3E-4C50-4ACB-B4EF-9E0C2181C286}">
      <dsp:nvSpPr>
        <dsp:cNvPr id="0" name=""/>
        <dsp:cNvSpPr/>
      </dsp:nvSpPr>
      <dsp:spPr>
        <a:xfrm>
          <a:off x="0" y="1061135"/>
          <a:ext cx="1875188" cy="1413742"/>
        </a:xfrm>
        <a:prstGeom prst="roundRect">
          <a:avLst>
            <a:gd name="adj" fmla="val 10000"/>
          </a:avLst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585" tIns="108585" rIns="108585" bIns="10858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5700" b="1" kern="1200" dirty="0" smtClean="0">
              <a:latin typeface="+mj-lt"/>
            </a:rPr>
            <a:t>A = 4</a:t>
          </a:r>
          <a:endParaRPr lang="en-NZ" sz="5700" b="1" kern="1200" dirty="0">
            <a:latin typeface="+mj-lt"/>
          </a:endParaRPr>
        </a:p>
      </dsp:txBody>
      <dsp:txXfrm>
        <a:off x="0" y="1061135"/>
        <a:ext cx="1875188" cy="1413742"/>
      </dsp:txXfrm>
    </dsp:sp>
    <dsp:sp modelId="{EDFB1A22-DFF8-47A8-8F62-840B099F6C5B}">
      <dsp:nvSpPr>
        <dsp:cNvPr id="0" name=""/>
        <dsp:cNvSpPr/>
      </dsp:nvSpPr>
      <dsp:spPr>
        <a:xfrm rot="352955">
          <a:off x="5616965" y="1388050"/>
          <a:ext cx="1372920" cy="603970"/>
        </a:xfrm>
        <a:prstGeom prst="leftArrow">
          <a:avLst>
            <a:gd name="adj1" fmla="val 60000"/>
            <a:gd name="adj2" fmla="val 50000"/>
          </a:avLst>
        </a:prstGeom>
        <a:solidFill>
          <a:srgbClr val="2A700F">
            <a:alpha val="6300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DAB280-AA44-4457-A2EC-06E805410DE5}">
      <dsp:nvSpPr>
        <dsp:cNvPr id="0" name=""/>
        <dsp:cNvSpPr/>
      </dsp:nvSpPr>
      <dsp:spPr>
        <a:xfrm>
          <a:off x="6123669" y="1045910"/>
          <a:ext cx="1725202" cy="1428962"/>
        </a:xfrm>
        <a:prstGeom prst="roundRect">
          <a:avLst>
            <a:gd name="adj" fmla="val 10000"/>
          </a:avLst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585" tIns="108585" rIns="108585" bIns="10858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5700" b="1" kern="1200" dirty="0" smtClean="0">
              <a:latin typeface="+mj-lt"/>
            </a:rPr>
            <a:t>K = 3</a:t>
          </a:r>
          <a:endParaRPr lang="en-NZ" sz="5700" b="1" kern="1200" dirty="0">
            <a:latin typeface="+mj-lt"/>
          </a:endParaRPr>
        </a:p>
      </dsp:txBody>
      <dsp:txXfrm>
        <a:off x="6123669" y="1045910"/>
        <a:ext cx="1725202" cy="1428962"/>
      </dsp:txXfrm>
    </dsp:sp>
    <dsp:sp modelId="{87CA4A5D-9D42-4FA3-913D-EA4CD2B6D7E5}">
      <dsp:nvSpPr>
        <dsp:cNvPr id="0" name=""/>
        <dsp:cNvSpPr/>
      </dsp:nvSpPr>
      <dsp:spPr>
        <a:xfrm rot="3397307">
          <a:off x="4532396" y="3085394"/>
          <a:ext cx="1499616" cy="603970"/>
        </a:xfrm>
        <a:prstGeom prst="leftArrow">
          <a:avLst>
            <a:gd name="adj1" fmla="val 60000"/>
            <a:gd name="adj2" fmla="val 50000"/>
          </a:avLst>
        </a:prstGeom>
        <a:solidFill>
          <a:srgbClr val="2A700F">
            <a:alpha val="6300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9B3CA-58D1-4C18-A3F6-6287B7327611}">
      <dsp:nvSpPr>
        <dsp:cNvPr id="0" name=""/>
        <dsp:cNvSpPr/>
      </dsp:nvSpPr>
      <dsp:spPr>
        <a:xfrm>
          <a:off x="4824551" y="3312366"/>
          <a:ext cx="1740341" cy="1402291"/>
        </a:xfrm>
        <a:prstGeom prst="roundRect">
          <a:avLst>
            <a:gd name="adj" fmla="val 10000"/>
          </a:avLst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585" tIns="108585" rIns="108585" bIns="10858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5700" b="1" kern="1200" dirty="0" smtClean="0">
              <a:latin typeface="+mj-lt"/>
            </a:rPr>
            <a:t>J = 1</a:t>
          </a:r>
          <a:endParaRPr lang="en-NZ" sz="5700" b="1" kern="1200" dirty="0">
            <a:latin typeface="+mj-lt"/>
          </a:endParaRPr>
        </a:p>
      </dsp:txBody>
      <dsp:txXfrm>
        <a:off x="4824551" y="3312366"/>
        <a:ext cx="1740341" cy="140229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10/11/2015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10/11/2015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233291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Emphasise</a:t>
            </a:r>
            <a:r>
              <a:rPr lang="en-NZ" baseline="0" dirty="0" smtClean="0"/>
              <a:t> Major / </a:t>
            </a:r>
            <a:r>
              <a:rPr lang="en-NZ" baseline="0" dirty="0" err="1" smtClean="0"/>
              <a:t>NoTrumps</a:t>
            </a:r>
            <a:r>
              <a:rPr lang="en-NZ" baseline="0" dirty="0" smtClean="0"/>
              <a:t> / Minor ... Talk about this as often as possible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571392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803153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596092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707610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58915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686376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7982874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743850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1166361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10275183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227988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6178713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19792349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9165812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604309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1882075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Demonstrate</a:t>
            </a:r>
            <a:r>
              <a:rPr lang="en-NZ" baseline="0" dirty="0" smtClean="0"/>
              <a:t> playing of cards … get them to play one board … no interference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3848" y="238590"/>
            <a:ext cx="2707923" cy="88615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609600" y="5908427"/>
            <a:ext cx="4826496" cy="328885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</a:t>
            </a:r>
            <a:endParaRPr lang="en-NZ" sz="1100" dirty="0">
              <a:latin typeface="+mj-lt"/>
            </a:endParaRPr>
          </a:p>
        </p:txBody>
      </p:sp>
      <p:sp>
        <p:nvSpPr>
          <p:cNvPr id="10" name="Footer Placeholder 12"/>
          <p:cNvSpPr txBox="1">
            <a:spLocks/>
          </p:cNvSpPr>
          <p:nvPr/>
        </p:nvSpPr>
        <p:spPr>
          <a:xfrm>
            <a:off x="5436096" y="5877272"/>
            <a:ext cx="3458344" cy="365125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dirty="0" smtClean="0">
                <a:solidFill>
                  <a:schemeClr val="tx2">
                    <a:shade val="90000"/>
                  </a:schemeClr>
                </a:solidFill>
                <a:latin typeface="+mj-lt"/>
              </a:rPr>
              <a:t>Prepared by Amanda Smith</a:t>
            </a:r>
            <a:endParaRPr kumimoji="0" lang="en-NZ" sz="1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Lesson Two</a:t>
            </a:r>
            <a:r>
              <a:rPr lang="en-NZ" sz="4400" b="1" dirty="0" smtClean="0"/>
              <a:t> </a:t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>1-Level Opening Bids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manda\AppData\Local\Microsoft\Windows\Temporary Internet Files\Content.IE5\DLMTVB4T\MC90042317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2636912"/>
            <a:ext cx="1115616" cy="111561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40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Ranking of the Suits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4042792" cy="473388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NZ" sz="7100" b="1" dirty="0" err="1" smtClean="0"/>
              <a:t>N</a:t>
            </a:r>
            <a:r>
              <a:rPr lang="en-NZ" sz="4100" dirty="0" err="1" smtClean="0"/>
              <a:t>o</a:t>
            </a:r>
            <a:r>
              <a:rPr lang="en-NZ" sz="7100" b="1" dirty="0" err="1" smtClean="0"/>
              <a:t>T</a:t>
            </a:r>
            <a:r>
              <a:rPr lang="en-NZ" sz="4100" dirty="0" err="1" smtClean="0"/>
              <a:t>rumps</a:t>
            </a:r>
            <a:endParaRPr lang="en-NZ" sz="4100" dirty="0" smtClean="0"/>
          </a:p>
          <a:p>
            <a:pPr>
              <a:buNone/>
            </a:pPr>
            <a:endParaRPr lang="en-NZ" sz="4100" dirty="0" smtClean="0"/>
          </a:p>
          <a:p>
            <a:pPr>
              <a:buNone/>
            </a:pPr>
            <a:r>
              <a:rPr lang="en-NZ" sz="7100" b="1" dirty="0" smtClean="0"/>
              <a:t>S</a:t>
            </a:r>
            <a:r>
              <a:rPr lang="en-NZ" sz="4100" dirty="0" smtClean="0"/>
              <a:t>pades</a:t>
            </a:r>
            <a:r>
              <a:rPr lang="en-NZ" sz="3400" dirty="0" smtClean="0"/>
              <a:t>			</a:t>
            </a:r>
            <a:r>
              <a:rPr lang="en-NZ" sz="6900" dirty="0" smtClean="0">
                <a:sym typeface="Symbol"/>
              </a:rPr>
              <a:t></a:t>
            </a:r>
            <a:endParaRPr lang="en-NZ" sz="5100" dirty="0" smtClean="0"/>
          </a:p>
          <a:p>
            <a:pPr>
              <a:buNone/>
            </a:pPr>
            <a:r>
              <a:rPr lang="en-NZ" sz="7100" b="1" dirty="0" smtClean="0"/>
              <a:t>H</a:t>
            </a:r>
            <a:r>
              <a:rPr lang="en-NZ" sz="4100" dirty="0" smtClean="0"/>
              <a:t>earts</a:t>
            </a:r>
            <a:r>
              <a:rPr lang="en-NZ" sz="3400" dirty="0" smtClean="0"/>
              <a:t>		         </a:t>
            </a:r>
            <a:r>
              <a:rPr lang="en-NZ" sz="6900" dirty="0" smtClean="0">
                <a:solidFill>
                  <a:srgbClr val="C00000"/>
                </a:solidFill>
                <a:sym typeface="Symbol"/>
              </a:rPr>
              <a:t></a:t>
            </a:r>
            <a:endParaRPr lang="en-NZ" sz="5100" dirty="0" smtClean="0">
              <a:solidFill>
                <a:srgbClr val="C00000"/>
              </a:solidFill>
              <a:sym typeface="Symbol"/>
            </a:endParaRPr>
          </a:p>
          <a:p>
            <a:pPr>
              <a:spcBef>
                <a:spcPts val="0"/>
              </a:spcBef>
              <a:buNone/>
            </a:pPr>
            <a:endParaRPr lang="en-NZ" sz="46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NZ" sz="7100" b="1" dirty="0" smtClean="0"/>
              <a:t>D</a:t>
            </a:r>
            <a:r>
              <a:rPr lang="en-NZ" sz="4100" dirty="0" smtClean="0"/>
              <a:t>iamonds</a:t>
            </a:r>
            <a:r>
              <a:rPr lang="en-NZ" sz="3400" dirty="0" smtClean="0"/>
              <a:t>		</a:t>
            </a:r>
            <a:r>
              <a:rPr lang="en-NZ" sz="6900" dirty="0" smtClean="0">
                <a:solidFill>
                  <a:srgbClr val="C00000"/>
                </a:solidFill>
                <a:sym typeface="Symbol"/>
              </a:rPr>
              <a:t></a:t>
            </a:r>
            <a:endParaRPr lang="en-NZ" sz="34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NZ" sz="7800" b="1" dirty="0" smtClean="0"/>
              <a:t>C</a:t>
            </a:r>
            <a:r>
              <a:rPr lang="en-NZ" sz="4600" dirty="0" smtClean="0"/>
              <a:t>lubs	</a:t>
            </a:r>
            <a:r>
              <a:rPr lang="en-NZ" sz="3400" dirty="0" smtClean="0"/>
              <a:t>	          </a:t>
            </a:r>
            <a:r>
              <a:rPr lang="en-NZ" sz="6900" dirty="0" smtClean="0">
                <a:sym typeface="Symbol"/>
              </a:rPr>
              <a:t></a:t>
            </a:r>
            <a:endParaRPr lang="en-NZ" sz="5100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5" name="Right Brace 4"/>
          <p:cNvSpPr/>
          <p:nvPr/>
        </p:nvSpPr>
        <p:spPr>
          <a:xfrm>
            <a:off x="3779912" y="2708920"/>
            <a:ext cx="288032" cy="10801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644008" y="2060848"/>
            <a:ext cx="3826768" cy="381642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5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NZ" sz="5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MAJOR</a:t>
            </a:r>
            <a:r>
              <a:rPr kumimoji="0" lang="en-NZ" sz="2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suits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noProof="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NZ" sz="35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MINOR</a:t>
            </a:r>
            <a:r>
              <a:rPr kumimoji="0" lang="en-NZ" sz="2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suits</a:t>
            </a:r>
            <a:endParaRPr kumimoji="0" lang="en-NZ" sz="4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3779912" y="4581128"/>
            <a:ext cx="288032" cy="10801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099" name="Picture 3" descr="C:\Users\Amanda\AppData\Local\Microsoft\Windows\Temporary Internet Files\Content.IE5\DE6QMMER\MC900433818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4293096"/>
            <a:ext cx="1296144" cy="1296144"/>
          </a:xfrm>
          <a:prstGeom prst="rect">
            <a:avLst/>
          </a:prstGeom>
          <a:noFill/>
        </p:spPr>
      </p:pic>
      <p:pic>
        <p:nvPicPr>
          <p:cNvPr id="4101" name="Picture 5" descr="C:\Users\Amanda\AppData\Local\Microsoft\Windows\Temporary Internet Files\Content.IE5\DE6QMMER\MC900434411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1052736"/>
            <a:ext cx="1368152" cy="1539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Finding a Fit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898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NZ" sz="3600" dirty="0" smtClean="0"/>
              <a:t>A Fit is 8+ cards in one suit</a:t>
            </a:r>
          </a:p>
          <a:p>
            <a:pPr>
              <a:lnSpc>
                <a:spcPct val="150000"/>
              </a:lnSpc>
            </a:pPr>
            <a:r>
              <a:rPr lang="en-NZ" sz="3600" dirty="0" smtClean="0"/>
              <a:t>If there is a fit in a major this will be the trump suit</a:t>
            </a:r>
          </a:p>
          <a:p>
            <a:pPr>
              <a:lnSpc>
                <a:spcPct val="150000"/>
              </a:lnSpc>
            </a:pPr>
            <a:r>
              <a:rPr lang="en-NZ" sz="3600" dirty="0" smtClean="0"/>
              <a:t>If there is no fit, then choose </a:t>
            </a:r>
            <a:r>
              <a:rPr lang="en-NZ" sz="3600" dirty="0" err="1" smtClean="0"/>
              <a:t>NoTrumps</a:t>
            </a:r>
            <a:endParaRPr lang="en-NZ" sz="2800" dirty="0" smtClean="0"/>
          </a:p>
          <a:p>
            <a:pPr lvl="1">
              <a:buNone/>
            </a:pPr>
            <a:endParaRPr lang="en-NZ" sz="2400" dirty="0" smtClean="0"/>
          </a:p>
          <a:p>
            <a:endParaRPr lang="en-NZ" sz="2800" dirty="0" smtClean="0"/>
          </a:p>
          <a:p>
            <a:endParaRPr lang="en-NZ" sz="2800" dirty="0" smtClean="0"/>
          </a:p>
          <a:p>
            <a:pPr>
              <a:buNone/>
            </a:pPr>
            <a:endParaRPr lang="en-NZ" sz="2800" dirty="0" smtClean="0"/>
          </a:p>
          <a:p>
            <a:endParaRPr lang="en-NZ" sz="2800" dirty="0" smtClean="0"/>
          </a:p>
          <a:p>
            <a:endParaRPr lang="en-NZ" sz="2800" dirty="0"/>
          </a:p>
        </p:txBody>
      </p:sp>
      <p:pic>
        <p:nvPicPr>
          <p:cNvPr id="4" name="Picture 2" descr="C:\Users\Amanda\AppData\Local\Microsoft\Windows\Temporary Internet Files\Content.IE5\DLMTVB4T\MC90001425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04664"/>
            <a:ext cx="1440160" cy="1440160"/>
          </a:xfrm>
          <a:prstGeom prst="rect">
            <a:avLst/>
          </a:prstGeom>
          <a:noFill/>
        </p:spPr>
      </p:pic>
      <p:pic>
        <p:nvPicPr>
          <p:cNvPr id="5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0432" y="6174432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8640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Levels of Bidding</a:t>
            </a:r>
            <a:endParaRPr lang="en-NZ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1124744"/>
            <a:ext cx="8229600" cy="288032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kumimoji="0" lang="en-NZ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The number of tricks you must make to get a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r>
              <a:rPr lang="en-NZ" sz="3100" dirty="0" smtClean="0">
                <a:latin typeface="Calibri" pitchFamily="34" charset="0"/>
              </a:rPr>
              <a:t>    </a:t>
            </a:r>
            <a:r>
              <a:rPr kumimoji="0" lang="en-NZ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score = 6 + the level bid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lang="en-NZ" sz="3100" dirty="0" smtClean="0">
              <a:latin typeface="Calibri" pitchFamily="34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kumimoji="0" lang="en-NZ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1-level contracts ... Must make 6 + 1 = 7 tricks</a:t>
            </a:r>
          </a:p>
          <a:p>
            <a:pPr marL="731520" lvl="1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en-NZ" sz="3100" dirty="0" smtClean="0">
                <a:latin typeface="Calibri" pitchFamily="34" charset="0"/>
              </a:rPr>
              <a:t>2-level contracts ... Must make 6 + 2 = 8 tricks</a:t>
            </a:r>
          </a:p>
          <a:p>
            <a:pPr marL="731520" lvl="1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kumimoji="0" lang="en-NZ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3-level Contracts</a:t>
            </a:r>
            <a:r>
              <a:rPr kumimoji="0" lang="en-NZ" sz="31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... Must make 6 + 3 = 9 tricks</a:t>
            </a:r>
          </a:p>
          <a:p>
            <a:pPr marL="731520" lvl="1" indent="-274320" algn="ct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NZ" sz="3100" noProof="0" dirty="0" smtClean="0">
                <a:latin typeface="Calibri" pitchFamily="34" charset="0"/>
              </a:rPr>
              <a:t>etc</a:t>
            </a:r>
            <a:endParaRPr kumimoji="0" lang="en-NZ" sz="3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67544" y="3789040"/>
            <a:ext cx="8229600" cy="187220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731520" lvl="1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kumimoji="0" lang="en-NZ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4-level Contracts ... Must make</a:t>
            </a:r>
            <a:r>
              <a:rPr kumimoji="0" lang="en-NZ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                    </a:t>
            </a:r>
            <a:r>
              <a:rPr lang="en-NZ" sz="2600" dirty="0" smtClean="0"/>
              <a:t>t</a:t>
            </a:r>
            <a:r>
              <a:rPr kumimoji="0" lang="en-NZ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ricks?</a:t>
            </a:r>
          </a:p>
          <a:p>
            <a:pPr marL="731520" lvl="1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kumimoji="0" lang="en-N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731520" lvl="1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kumimoji="0" lang="en-NZ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731520" lvl="1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en-NZ" sz="2600" dirty="0" smtClean="0"/>
              <a:t>6-level Contracts ... Must make                     tricks?</a:t>
            </a: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8" name="Picture 7" descr="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3489176"/>
            <a:ext cx="1091952" cy="1091952"/>
          </a:xfrm>
          <a:prstGeom prst="rect">
            <a:avLst/>
          </a:prstGeom>
        </p:spPr>
      </p:pic>
      <p:pic>
        <p:nvPicPr>
          <p:cNvPr id="9" name="Picture 8" descr="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52120" y="4653136"/>
            <a:ext cx="1152128" cy="1152128"/>
          </a:xfrm>
          <a:prstGeom prst="rect">
            <a:avLst/>
          </a:prstGeom>
        </p:spPr>
      </p:pic>
      <p:pic>
        <p:nvPicPr>
          <p:cNvPr id="1026" name="Picture 2" descr="C:\Users\Amanda\AppData\Local\Microsoft\Windows\Temporary Internet Files\Content.IE5\Y8OYKXFA\MC900434583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188640"/>
            <a:ext cx="1825625" cy="134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395534" y="2132856"/>
          <a:ext cx="8301610" cy="2952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03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603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603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603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6032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16214"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N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722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j-lt"/>
                          <a:sym typeface="Symbol"/>
                        </a:rPr>
                        <a:t>1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j-lt"/>
                          <a:sym typeface="Symbol"/>
                        </a:rPr>
                        <a:t>1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j-lt"/>
                          <a:sym typeface="Symbol"/>
                        </a:rPr>
                        <a:t>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j-lt"/>
                          <a:sym typeface="Symbol"/>
                        </a:rPr>
                        <a:t>1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j-lt"/>
                          <a:sym typeface="Symbol"/>
                        </a:rPr>
                        <a:t>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j-lt"/>
                          <a:sym typeface="Symbol"/>
                        </a:rPr>
                        <a:t>1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j-lt"/>
                        </a:rPr>
                        <a:t>1NT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7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j-lt"/>
                          <a:sym typeface="Symbol"/>
                        </a:rPr>
                        <a:t>2</a:t>
                      </a:r>
                      <a:endParaRPr lang="en-NZ" sz="2800" dirty="0" smtClean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j-lt"/>
                          <a:sym typeface="Symbol"/>
                        </a:rPr>
                        <a:t>2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j-lt"/>
                          <a:sym typeface="Symbol"/>
                        </a:rPr>
                        <a:t>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j-lt"/>
                          <a:sym typeface="Symbol"/>
                        </a:rPr>
                        <a:t>2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j-lt"/>
                          <a:sym typeface="Symbol"/>
                        </a:rPr>
                        <a:t>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j-lt"/>
                          <a:sym typeface="Symbol"/>
                        </a:rPr>
                        <a:t>2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j-lt"/>
                        </a:rPr>
                        <a:t>2NT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7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j-lt"/>
                          <a:sym typeface="Symbol"/>
                        </a:rPr>
                        <a:t>3</a:t>
                      </a:r>
                      <a:endParaRPr lang="en-NZ" sz="2800" dirty="0" smtClean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j-lt"/>
                          <a:sym typeface="Symbol"/>
                        </a:rPr>
                        <a:t>3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j-lt"/>
                          <a:sym typeface="Symbol"/>
                        </a:rPr>
                        <a:t>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j-lt"/>
                          <a:sym typeface="Symbol"/>
                        </a:rPr>
                        <a:t>3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j-lt"/>
                          <a:sym typeface="Symbol"/>
                        </a:rPr>
                        <a:t>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j-lt"/>
                          <a:sym typeface="Symbol"/>
                        </a:rPr>
                        <a:t>3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j-lt"/>
                        </a:rPr>
                        <a:t>3NT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7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j-lt"/>
                          <a:sym typeface="Symbol"/>
                        </a:rPr>
                        <a:t>4</a:t>
                      </a:r>
                      <a:endParaRPr lang="en-NZ" sz="2800" dirty="0" smtClean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j-lt"/>
                          <a:sym typeface="Symbol"/>
                        </a:rPr>
                        <a:t>4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j-lt"/>
                          <a:sym typeface="Symbol"/>
                        </a:rPr>
                        <a:t>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j-lt"/>
                          <a:sym typeface="Symbol"/>
                        </a:rPr>
                        <a:t>4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j-lt"/>
                          <a:sym typeface="Symbol"/>
                        </a:rPr>
                        <a:t>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j-lt"/>
                          <a:sym typeface="Symbol"/>
                        </a:rPr>
                        <a:t>4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j-lt"/>
                        </a:rPr>
                        <a:t>4NT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7223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j-lt"/>
                        </a:rPr>
                        <a:t>etc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NZ" sz="2800" dirty="0">
                        <a:latin typeface="+mj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NZ" sz="2800" dirty="0">
                        <a:latin typeface="+mj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The Auction</a:t>
            </a:r>
            <a:endParaRPr lang="en-NZ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1124744"/>
            <a:ext cx="8229600" cy="120548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N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Every suit has a ranking order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N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Each </a:t>
            </a: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 pitchFamily="34" charset="0"/>
              </a:rPr>
              <a:t>bid</a:t>
            </a: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en-N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must be higher than the previous bid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67544" y="4959816"/>
            <a:ext cx="8229600" cy="120548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N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The first person to bid is the </a:t>
            </a:r>
            <a:r>
              <a:rPr lang="en-NZ" sz="3200" b="1" dirty="0" smtClean="0">
                <a:solidFill>
                  <a:srgbClr val="2A700F"/>
                </a:solidFill>
                <a:latin typeface="Calibri" pitchFamily="34" charset="0"/>
              </a:rPr>
              <a:t>Opener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en-NZ" sz="3200" noProof="0" dirty="0" smtClean="0">
                <a:latin typeface="Calibri" pitchFamily="34" charset="0"/>
              </a:rPr>
              <a:t>Opener’s partner is the </a:t>
            </a:r>
            <a:r>
              <a:rPr lang="en-NZ" sz="3200" b="1" dirty="0" smtClean="0">
                <a:solidFill>
                  <a:srgbClr val="2A700F"/>
                </a:solidFill>
                <a:latin typeface="Calibri" pitchFamily="34" charset="0"/>
              </a:rPr>
              <a:t>Responder</a:t>
            </a:r>
            <a:endParaRPr kumimoji="0" lang="en-NZ" sz="3600" b="1" i="0" u="none" strike="noStrike" kern="1200" cap="none" spc="0" normalizeH="0" baseline="0" noProof="0" dirty="0" smtClean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2050" name="Picture 2" descr="C:\Users\Amanda\AppData\Local\Microsoft\Windows\Temporary Internet Files\Content.IE5\547VE4T5\MC90036179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16632"/>
            <a:ext cx="1417320" cy="18297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Basic Rules for Opening 1-suit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845448"/>
          </a:xfrm>
        </p:spPr>
        <p:txBody>
          <a:bodyPr>
            <a:normAutofit/>
          </a:bodyPr>
          <a:lstStyle/>
          <a:p>
            <a:r>
              <a:rPr lang="en-NZ" sz="3200" dirty="0" smtClean="0">
                <a:latin typeface="+mj-lt"/>
              </a:rPr>
              <a:t>You must have enough </a:t>
            </a:r>
            <a:r>
              <a:rPr lang="en-NZ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High Card Points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755576" y="1700808"/>
          <a:ext cx="7848872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Basic Rules for Opening 1-suit</a:t>
            </a:r>
            <a:endParaRPr lang="en-NZ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755576" y="1124744"/>
          <a:ext cx="784887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836712"/>
          </a:xfrm>
        </p:spPr>
        <p:txBody>
          <a:bodyPr>
            <a:normAutofit/>
          </a:bodyPr>
          <a:lstStyle/>
          <a:p>
            <a:r>
              <a:rPr lang="en-NZ" b="1" dirty="0" smtClean="0"/>
              <a:t>Which hand can open the bidding?</a:t>
            </a:r>
            <a:endParaRPr lang="en-NZ" b="1" dirty="0"/>
          </a:p>
        </p:txBody>
      </p:sp>
      <p:pic>
        <p:nvPicPr>
          <p:cNvPr id="6" name="Content Placeholder 5" descr="Lesson 2 - (1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0002" y="906958"/>
            <a:ext cx="8510470" cy="53252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836712"/>
          </a:xfrm>
        </p:spPr>
        <p:txBody>
          <a:bodyPr>
            <a:normAutofit/>
          </a:bodyPr>
          <a:lstStyle/>
          <a:p>
            <a:r>
              <a:rPr lang="en-NZ" b="1" dirty="0" smtClean="0"/>
              <a:t>Which hand can open the bidding?</a:t>
            </a:r>
            <a:endParaRPr lang="en-NZ" b="1" dirty="0"/>
          </a:p>
        </p:txBody>
      </p:sp>
      <p:pic>
        <p:nvPicPr>
          <p:cNvPr id="6" name="Content Placeholder 5" descr="Lesson 2 - Opening point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918124"/>
            <a:ext cx="8352927" cy="52377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395536" y="980728"/>
          <a:ext cx="830161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03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561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851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81912">
                <a:tc>
                  <a:txBody>
                    <a:bodyPr/>
                    <a:lstStyle/>
                    <a:p>
                      <a:pPr algn="ctr"/>
                      <a:endParaRPr lang="en-NZ" sz="480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Points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Description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1912">
                <a:tc>
                  <a:txBody>
                    <a:bodyPr/>
                    <a:lstStyle/>
                    <a:p>
                      <a:pPr algn="ctr"/>
                      <a:r>
                        <a:rPr lang="en-NZ" sz="4800" b="1" dirty="0" smtClean="0">
                          <a:latin typeface="Calibri" pitchFamily="34" charset="0"/>
                          <a:sym typeface="Symbol"/>
                        </a:rPr>
                        <a:t>1</a:t>
                      </a:r>
                      <a:endParaRPr lang="en-NZ" sz="48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b="1" dirty="0" smtClean="0">
                          <a:latin typeface="+mn-lt"/>
                        </a:rPr>
                        <a:t>12 -</a:t>
                      </a:r>
                      <a:r>
                        <a:rPr lang="en-NZ" sz="2800" b="1" baseline="0" dirty="0" smtClean="0">
                          <a:latin typeface="+mn-lt"/>
                        </a:rPr>
                        <a:t> 19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4 + clubs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1912">
                <a:tc>
                  <a:txBody>
                    <a:bodyPr/>
                    <a:lstStyle/>
                    <a:p>
                      <a:pPr algn="ctr"/>
                      <a:r>
                        <a:rPr kumimoji="0" lang="en-NZ" sz="4800" b="1" kern="1200" dirty="0" smtClean="0">
                          <a:latin typeface="Calibri" pitchFamily="34" charset="0"/>
                          <a:sym typeface="Symbol"/>
                        </a:rPr>
                        <a:t>1</a:t>
                      </a:r>
                      <a:r>
                        <a:rPr kumimoji="0" lang="en-NZ" sz="4800" b="1" kern="1200" dirty="0" smtClean="0">
                          <a:solidFill>
                            <a:srgbClr val="FF0000"/>
                          </a:solidFill>
                          <a:latin typeface="Calibri" pitchFamily="34" charset="0"/>
                          <a:sym typeface="Symbol"/>
                        </a:rPr>
                        <a:t></a:t>
                      </a:r>
                      <a:endParaRPr kumimoji="0" lang="en-NZ" sz="4800" b="1" kern="1200" dirty="0">
                        <a:solidFill>
                          <a:srgbClr val="FF000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b="1" dirty="0" smtClean="0">
                          <a:latin typeface="+mn-lt"/>
                        </a:rPr>
                        <a:t>12 – 19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4 + diamonds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81912">
                <a:tc>
                  <a:txBody>
                    <a:bodyPr/>
                    <a:lstStyle/>
                    <a:p>
                      <a:pPr algn="ctr"/>
                      <a:r>
                        <a:rPr kumimoji="0" lang="en-NZ" sz="4800" b="1" kern="1200" dirty="0" smtClean="0">
                          <a:latin typeface="Calibri" pitchFamily="34" charset="0"/>
                          <a:sym typeface="Symbol"/>
                        </a:rPr>
                        <a:t>1</a:t>
                      </a:r>
                      <a:r>
                        <a:rPr kumimoji="0" lang="en-NZ" sz="4800" b="1" kern="1200" dirty="0" smtClean="0">
                          <a:solidFill>
                            <a:srgbClr val="FF0000"/>
                          </a:solidFill>
                          <a:latin typeface="Calibri" pitchFamily="34" charset="0"/>
                          <a:sym typeface="Symbol"/>
                        </a:rPr>
                        <a:t></a:t>
                      </a:r>
                      <a:endParaRPr kumimoji="0" lang="en-NZ" sz="4800" b="1" kern="1200" dirty="0">
                        <a:solidFill>
                          <a:srgbClr val="FF000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b="1" dirty="0" smtClean="0">
                          <a:latin typeface="+mn-lt"/>
                        </a:rPr>
                        <a:t>12 – 19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4 + hearts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81912">
                <a:tc>
                  <a:txBody>
                    <a:bodyPr/>
                    <a:lstStyle/>
                    <a:p>
                      <a:pPr algn="ctr"/>
                      <a:r>
                        <a:rPr kumimoji="0" lang="en-NZ" sz="4800" b="1" kern="1200" dirty="0" smtClean="0">
                          <a:latin typeface="Calibri" pitchFamily="34" charset="0"/>
                          <a:sym typeface="Symbol"/>
                        </a:rPr>
                        <a:t>1</a:t>
                      </a:r>
                      <a:endParaRPr kumimoji="0" lang="en-NZ" sz="4800" b="1" kern="1200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b="1" dirty="0" smtClean="0">
                          <a:latin typeface="+mn-lt"/>
                        </a:rPr>
                        <a:t>12 – 19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4 + spades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81912">
                <a:tc>
                  <a:txBody>
                    <a:bodyPr/>
                    <a:lstStyle/>
                    <a:p>
                      <a:pPr algn="ctr"/>
                      <a:r>
                        <a:rPr kumimoji="0" lang="en-NZ" sz="4800" b="1" kern="1200" dirty="0" smtClean="0">
                          <a:latin typeface="Calibri" pitchFamily="34" charset="0"/>
                        </a:rPr>
                        <a:t>1NT</a:t>
                      </a:r>
                      <a:endParaRPr kumimoji="0" lang="en-NZ" sz="4800" b="1" kern="1200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b="1" dirty="0" smtClean="0">
                          <a:latin typeface="+mn-lt"/>
                        </a:rPr>
                        <a:t>12 – 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n-lt"/>
                        </a:rPr>
                        <a:t>Balanced hand ... SPECIAL</a:t>
                      </a:r>
                      <a:r>
                        <a:rPr lang="en-NZ" sz="2800" baseline="0" dirty="0" smtClean="0">
                          <a:latin typeface="+mn-lt"/>
                        </a:rPr>
                        <a:t> CASE</a:t>
                      </a:r>
                      <a:endParaRPr lang="en-NZ" sz="2800" dirty="0" smtClean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Opener’s First Bid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Rules for 1-level suit openings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845448"/>
          </a:xfrm>
        </p:spPr>
        <p:txBody>
          <a:bodyPr>
            <a:normAutofit/>
          </a:bodyPr>
          <a:lstStyle/>
          <a:p>
            <a:r>
              <a:rPr lang="en-NZ" sz="3200" dirty="0" smtClean="0">
                <a:latin typeface="Calibri" pitchFamily="34" charset="0"/>
              </a:rPr>
              <a:t>Bid your </a:t>
            </a:r>
            <a:r>
              <a:rPr lang="en-NZ" sz="3200" b="1" dirty="0" smtClean="0">
                <a:solidFill>
                  <a:srgbClr val="2A700F"/>
                </a:solidFill>
                <a:latin typeface="Calibri" pitchFamily="34" charset="0"/>
              </a:rPr>
              <a:t>longest</a:t>
            </a:r>
            <a:r>
              <a:rPr lang="en-NZ" sz="3200" dirty="0" smtClean="0">
                <a:latin typeface="Calibri" pitchFamily="34" charset="0"/>
              </a:rPr>
              <a:t> suit first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7" name="Picture 6" descr="Opening Bi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1916833"/>
            <a:ext cx="7631463" cy="1488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Lesson 2 - longest sui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3698384"/>
            <a:ext cx="7632848" cy="1440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3528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Basic Rules for 1-level suit openings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57368"/>
            <a:ext cx="8229600" cy="845448"/>
          </a:xfrm>
        </p:spPr>
        <p:txBody>
          <a:bodyPr>
            <a:normAutofit/>
          </a:bodyPr>
          <a:lstStyle/>
          <a:p>
            <a:r>
              <a:rPr lang="en-NZ" sz="3500" dirty="0" smtClean="0"/>
              <a:t>Bid your lower ranking </a:t>
            </a:r>
            <a:r>
              <a:rPr lang="en-NZ" sz="3500" b="1" dirty="0" smtClean="0">
                <a:solidFill>
                  <a:srgbClr val="2A700F"/>
                </a:solidFill>
              </a:rPr>
              <a:t>4-card </a:t>
            </a:r>
            <a:r>
              <a:rPr lang="en-NZ" sz="3500" dirty="0" smtClean="0"/>
              <a:t>suit first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/>
          </a:p>
        </p:txBody>
      </p:sp>
      <p:pic>
        <p:nvPicPr>
          <p:cNvPr id="7" name="Picture 6" descr="Opening Bid 3 (4.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2111407"/>
            <a:ext cx="7846474" cy="1512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Opening Bid 4 (4.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4055623"/>
            <a:ext cx="8008890" cy="15336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What do you open?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329376"/>
            <a:ext cx="8229600" cy="845448"/>
          </a:xfrm>
        </p:spPr>
        <p:txBody>
          <a:bodyPr>
            <a:normAutofit/>
          </a:bodyPr>
          <a:lstStyle/>
          <a:p>
            <a:r>
              <a:rPr lang="en-NZ" sz="3500" dirty="0" smtClean="0"/>
              <a:t>Bid your higher ranking </a:t>
            </a:r>
            <a:r>
              <a:rPr lang="en-NZ" sz="3500" b="1" dirty="0" smtClean="0">
                <a:solidFill>
                  <a:srgbClr val="2A700F"/>
                </a:solidFill>
              </a:rPr>
              <a:t>5-card </a:t>
            </a:r>
            <a:r>
              <a:rPr lang="en-NZ" sz="3500" dirty="0" smtClean="0"/>
              <a:t>suit first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/>
          </a:p>
        </p:txBody>
      </p:sp>
      <p:pic>
        <p:nvPicPr>
          <p:cNvPr id="9" name="Picture 8" descr="OPening Bid 6 (5.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425720"/>
            <a:ext cx="8059168" cy="1512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Lesson 2 - 5 card suit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2222621"/>
            <a:ext cx="8159644" cy="16270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520" y="40466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Quiz … what do you open?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21664"/>
            <a:ext cx="8229600" cy="2016224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NZ" sz="7800" b="1" dirty="0" smtClean="0"/>
              <a:t>Open 1</a:t>
            </a:r>
            <a:r>
              <a:rPr lang="en-NZ" sz="7800" b="1" dirty="0" smtClean="0">
                <a:sym typeface="Symbol"/>
              </a:rPr>
              <a:t></a:t>
            </a:r>
          </a:p>
          <a:p>
            <a:pPr algn="ctr">
              <a:buNone/>
            </a:pPr>
            <a:r>
              <a:rPr lang="en-NZ" sz="3900" dirty="0" smtClean="0">
                <a:sym typeface="Symbol"/>
              </a:rPr>
              <a:t>… open your lower ranking 4-card suit first</a:t>
            </a:r>
            <a:endParaRPr lang="en-NZ" sz="4000" dirty="0" smtClean="0"/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/>
          </a:p>
        </p:txBody>
      </p:sp>
      <p:pic>
        <p:nvPicPr>
          <p:cNvPr id="6" name="Picture 5" descr="Lesson 2 - Quiz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2748" y="1689416"/>
            <a:ext cx="8619044" cy="18355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3"/>
            <a:ext cx="8229600" cy="812679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Quiz … what do you open?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3921663"/>
            <a:ext cx="8229600" cy="209882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NZ" sz="7800" b="1" dirty="0" smtClean="0"/>
              <a:t>Open 1</a:t>
            </a:r>
            <a:r>
              <a:rPr lang="en-NZ" sz="7800" b="1" dirty="0" smtClean="0">
                <a:sym typeface="Symbol"/>
              </a:rPr>
              <a:t></a:t>
            </a:r>
            <a:r>
              <a:rPr lang="en-NZ" sz="7800" dirty="0" smtClean="0">
                <a:sym typeface="Symbol"/>
              </a:rPr>
              <a:t> </a:t>
            </a:r>
          </a:p>
          <a:p>
            <a:pPr algn="ctr">
              <a:buNone/>
            </a:pPr>
            <a:r>
              <a:rPr lang="en-NZ" sz="3500" dirty="0" smtClean="0">
                <a:sym typeface="Symbol"/>
              </a:rPr>
              <a:t>… open your higher ranking 5-card suit first</a:t>
            </a:r>
            <a:endParaRPr lang="en-NZ" sz="3500" dirty="0" smtClean="0"/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617408"/>
            <a:ext cx="7560840" cy="1955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63272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Further Bidding ... </a:t>
            </a:r>
            <a:r>
              <a:rPr lang="en-NZ" sz="3600" dirty="0" smtClean="0"/>
              <a:t>To come in more detail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9376"/>
            <a:ext cx="8229600" cy="46958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NZ" sz="2400" b="1" dirty="0" smtClean="0">
                <a:solidFill>
                  <a:srgbClr val="2A700F"/>
                </a:solidFill>
                <a:latin typeface="Calibri" pitchFamily="34" charset="0"/>
              </a:rPr>
              <a:t>Responder </a:t>
            </a:r>
            <a:r>
              <a:rPr lang="en-NZ" sz="2400" dirty="0" smtClean="0">
                <a:latin typeface="Calibri" pitchFamily="34" charset="0"/>
              </a:rPr>
              <a:t>needs 6 + points to bid ... ½ of what Opener needs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NZ" sz="2400" dirty="0" smtClean="0">
              <a:latin typeface="Calibri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NZ" sz="2400" dirty="0" smtClean="0">
                <a:latin typeface="Calibri" pitchFamily="34" charset="0"/>
              </a:rPr>
              <a:t>Try to find a </a:t>
            </a:r>
            <a:r>
              <a:rPr lang="en-NZ" sz="2400" b="1" dirty="0" smtClean="0">
                <a:solidFill>
                  <a:srgbClr val="2A700F"/>
                </a:solidFill>
                <a:latin typeface="Calibri" pitchFamily="34" charset="0"/>
              </a:rPr>
              <a:t>Fit</a:t>
            </a:r>
            <a:r>
              <a:rPr lang="en-NZ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NZ" sz="2400" dirty="0" smtClean="0">
                <a:latin typeface="Calibri" pitchFamily="34" charset="0"/>
              </a:rPr>
              <a:t>as soon as possible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NZ" sz="2400" dirty="0" smtClean="0">
              <a:latin typeface="Calibri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NZ" sz="2400" dirty="0" smtClean="0">
                <a:latin typeface="Calibri" pitchFamily="34" charset="0"/>
              </a:rPr>
              <a:t>There are 3 choices of level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NZ" sz="2400" dirty="0" smtClean="0">
                <a:latin typeface="Calibri" pitchFamily="34" charset="0"/>
              </a:rPr>
              <a:t>Minimum (6 – 9)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NZ" sz="2400" dirty="0" smtClean="0">
                <a:latin typeface="Calibri" pitchFamily="34" charset="0"/>
              </a:rPr>
              <a:t>Close to Game (10 – 12)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NZ" sz="2400" dirty="0" smtClean="0">
                <a:latin typeface="Calibri" pitchFamily="34" charset="0"/>
              </a:rPr>
              <a:t>Enough for Game (13+)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NZ" sz="2400" dirty="0" smtClean="0">
                <a:latin typeface="Calibri" pitchFamily="34" charset="0"/>
              </a:rPr>
              <a:t>If there is NO fit, then bid </a:t>
            </a:r>
            <a:r>
              <a:rPr lang="en-NZ" sz="2400" dirty="0" err="1" smtClean="0">
                <a:latin typeface="Calibri" pitchFamily="34" charset="0"/>
              </a:rPr>
              <a:t>notrumps</a:t>
            </a:r>
            <a:endParaRPr lang="en-NZ" sz="2400" dirty="0" smtClean="0">
              <a:latin typeface="Calibri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NZ" sz="2400" dirty="0" smtClean="0">
                <a:latin typeface="Calibri" pitchFamily="34" charset="0"/>
              </a:rPr>
              <a:t>To bid </a:t>
            </a:r>
            <a:r>
              <a:rPr lang="en-NZ" sz="2400" b="1" dirty="0" smtClean="0">
                <a:solidFill>
                  <a:srgbClr val="2A700F"/>
                </a:solidFill>
                <a:latin typeface="Calibri" pitchFamily="34" charset="0"/>
              </a:rPr>
              <a:t>Game</a:t>
            </a:r>
            <a:r>
              <a:rPr lang="en-NZ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NZ" sz="2400" dirty="0" smtClean="0">
                <a:latin typeface="Calibri" pitchFamily="34" charset="0"/>
              </a:rPr>
              <a:t>you need </a:t>
            </a:r>
            <a:r>
              <a:rPr lang="en-NZ" sz="2400" b="1" dirty="0" smtClean="0">
                <a:solidFill>
                  <a:srgbClr val="2A700F"/>
                </a:solidFill>
                <a:latin typeface="Calibri" pitchFamily="34" charset="0"/>
              </a:rPr>
              <a:t>25+</a:t>
            </a:r>
            <a:r>
              <a:rPr lang="en-NZ" sz="2400" dirty="0" smtClean="0">
                <a:solidFill>
                  <a:srgbClr val="2A700F"/>
                </a:solidFill>
                <a:latin typeface="Calibri" pitchFamily="34" charset="0"/>
              </a:rPr>
              <a:t> </a:t>
            </a:r>
            <a:r>
              <a:rPr lang="en-NZ" sz="2400" dirty="0" smtClean="0">
                <a:latin typeface="Calibri" pitchFamily="34" charset="0"/>
              </a:rPr>
              <a:t>points between the two hands</a:t>
            </a:r>
          </a:p>
          <a:p>
            <a:pPr>
              <a:buNone/>
            </a:pPr>
            <a:endParaRPr lang="en-NZ" sz="2000" dirty="0" smtClean="0"/>
          </a:p>
          <a:p>
            <a:endParaRPr lang="en-NZ" sz="2000" dirty="0" smtClean="0"/>
          </a:p>
          <a:p>
            <a:endParaRPr lang="en-NZ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820472" y="1041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Z" dirty="0"/>
          </a:p>
        </p:txBody>
      </p:sp>
      <p:sp>
        <p:nvSpPr>
          <p:cNvPr id="5" name="TextBox 4"/>
          <p:cNvSpPr txBox="1"/>
          <p:nvPr/>
        </p:nvSpPr>
        <p:spPr>
          <a:xfrm>
            <a:off x="5796136" y="2049456"/>
            <a:ext cx="29523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2A700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What Next?</a:t>
            </a:r>
            <a:endParaRPr lang="en-NZ" b="1" dirty="0">
              <a:ln w="12700">
                <a:solidFill>
                  <a:schemeClr val="tx1"/>
                </a:solidFill>
                <a:prstDash val="solid"/>
              </a:ln>
              <a:solidFill>
                <a:srgbClr val="2A700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kybridge Club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251520" y="2132856"/>
            <a:ext cx="8657722" cy="40645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27384"/>
            <a:ext cx="8229600" cy="1143000"/>
          </a:xfrm>
        </p:spPr>
        <p:txBody>
          <a:bodyPr>
            <a:normAutofit/>
          </a:bodyPr>
          <a:lstStyle/>
          <a:p>
            <a:r>
              <a:rPr lang="en-NZ" sz="5400" b="1" dirty="0" smtClean="0"/>
              <a:t>Practice Online</a:t>
            </a:r>
            <a:endParaRPr lang="en-NZ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968552"/>
          </a:xfrm>
        </p:spPr>
        <p:txBody>
          <a:bodyPr>
            <a:noAutofit/>
          </a:bodyPr>
          <a:lstStyle/>
          <a:p>
            <a:r>
              <a:rPr lang="en-NZ" sz="2800" b="1" dirty="0" smtClean="0"/>
              <a:t>Go to </a:t>
            </a:r>
            <a:r>
              <a:rPr lang="en-NZ" sz="2800" b="1" dirty="0" err="1" smtClean="0"/>
              <a:t>www.skybridgeclub.com</a:t>
            </a:r>
            <a:endParaRPr lang="en-NZ" sz="2800" b="1" dirty="0" smtClean="0"/>
          </a:p>
          <a:p>
            <a:r>
              <a:rPr lang="en-NZ" sz="2800" b="1" dirty="0" smtClean="0"/>
              <a:t>Follow the instructions in the Welcome Pack</a:t>
            </a:r>
          </a:p>
          <a:p>
            <a:r>
              <a:rPr lang="en-NZ" sz="2800" b="1" dirty="0" smtClean="0"/>
              <a:t>REMEMBER to change your bidding system</a:t>
            </a:r>
          </a:p>
          <a:p>
            <a:r>
              <a:rPr lang="en-NZ" sz="2800" b="1" dirty="0" smtClean="0"/>
              <a:t>Follow the notes to see what to bid (after the opening bid</a:t>
            </a:r>
          </a:p>
          <a:p>
            <a:r>
              <a:rPr lang="en-NZ" sz="2800" b="1" dirty="0" smtClean="0"/>
              <a:t>Play the hands … these are the ones we have played tonight.  </a:t>
            </a:r>
          </a:p>
          <a:p>
            <a:r>
              <a:rPr lang="en-NZ" sz="2800" b="1" dirty="0" smtClean="0"/>
              <a:t>You can play the hands as often as you want</a:t>
            </a:r>
          </a:p>
          <a:p>
            <a:r>
              <a:rPr lang="en-NZ" sz="2800" b="1" dirty="0" smtClean="0"/>
              <a:t>Practice playing the hands different ways to see what happens</a:t>
            </a:r>
            <a:endParaRPr lang="en-NZ" sz="2800" b="1" dirty="0"/>
          </a:p>
        </p:txBody>
      </p:sp>
      <p:pic>
        <p:nvPicPr>
          <p:cNvPr id="5" name="Picture 2" descr="C:\Users\Amanda\AppData\Local\Microsoft\Windows\Temporary Internet Files\Content.IE5\DLMTVB4T\MC90043268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14470" y="5940438"/>
            <a:ext cx="629530" cy="629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80696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Summary for 1-level suit openers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11256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NZ" sz="3600" dirty="0" smtClean="0">
                <a:latin typeface="Calibri" pitchFamily="34" charset="0"/>
              </a:rPr>
              <a:t>Open with 12-19 points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NZ" sz="3600" dirty="0" smtClean="0">
                <a:latin typeface="Calibri" pitchFamily="34" charset="0"/>
              </a:rPr>
              <a:t>Bid your longest suit first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NZ" sz="3600" dirty="0" smtClean="0">
                <a:latin typeface="Calibri" pitchFamily="34" charset="0"/>
              </a:rPr>
              <a:t>If you have two 4-card suits bid the lower ranked suit first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NZ" sz="3600" dirty="0" smtClean="0">
                <a:latin typeface="Calibri" pitchFamily="34" charset="0"/>
              </a:rPr>
              <a:t>If you have two 5-card suits bid the higher ranked suit first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NZ" sz="3600" dirty="0" smtClean="0">
                <a:latin typeface="Calibri" pitchFamily="34" charset="0"/>
              </a:rPr>
              <a:t>Suit quality does not matter</a:t>
            </a: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endParaRPr lang="en-NZ" dirty="0" smtClean="0">
              <a:latin typeface="Calibri" pitchFamily="34" charset="0"/>
            </a:endParaRPr>
          </a:p>
          <a:p>
            <a:pPr>
              <a:buNone/>
            </a:pPr>
            <a:endParaRPr lang="en-NZ" dirty="0">
              <a:latin typeface="Calibri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6804248" y="980728"/>
          <a:ext cx="2376264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10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Homework (sorry)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9376"/>
            <a:ext cx="8229600" cy="4824536"/>
          </a:xfrm>
        </p:spPr>
        <p:txBody>
          <a:bodyPr>
            <a:normAutofit/>
          </a:bodyPr>
          <a:lstStyle/>
          <a:p>
            <a:pPr>
              <a:buNone/>
            </a:pPr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5" name="Picture 4" descr="Lesson 2 - Homewor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8657" y="1185359"/>
            <a:ext cx="8174678" cy="4932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1520" y="1988840"/>
            <a:ext cx="864096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4077072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9450</TotalTime>
  <Words>634</Words>
  <Application>Microsoft Office PowerPoint</Application>
  <PresentationFormat>On-screen Show (4:3)</PresentationFormat>
  <Paragraphs>253</Paragraphs>
  <Slides>21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Lesson Two   1-Level Opening Bids</vt:lpstr>
      <vt:lpstr>Ranking of the Suits</vt:lpstr>
      <vt:lpstr>Finding a Fit</vt:lpstr>
      <vt:lpstr>Levels of Bidding</vt:lpstr>
      <vt:lpstr>The Auction</vt:lpstr>
      <vt:lpstr>Basic Rules for Opening 1-suit</vt:lpstr>
      <vt:lpstr>Basic Rules for Opening 1-suit</vt:lpstr>
      <vt:lpstr>Which hand can open the bidding?</vt:lpstr>
      <vt:lpstr>Which hand can open the bidding?</vt:lpstr>
      <vt:lpstr>Opener’s First Bid</vt:lpstr>
      <vt:lpstr>Rules for 1-level suit openings</vt:lpstr>
      <vt:lpstr>Basic Rules for 1-level suit openings</vt:lpstr>
      <vt:lpstr>What do you open?</vt:lpstr>
      <vt:lpstr>Quiz … what do you open?</vt:lpstr>
      <vt:lpstr>Quiz … what do you open?</vt:lpstr>
      <vt:lpstr>Further Bidding ... To come in more detail</vt:lpstr>
      <vt:lpstr>Practice Online</vt:lpstr>
      <vt:lpstr>Summary for 1-level suit openers</vt:lpstr>
      <vt:lpstr>Homework (sorry)</vt:lpstr>
      <vt:lpstr>BEGINNERS’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 Smith</cp:lastModifiedBy>
  <cp:revision>293</cp:revision>
  <dcterms:created xsi:type="dcterms:W3CDTF">2013-02-20T01:53:33Z</dcterms:created>
  <dcterms:modified xsi:type="dcterms:W3CDTF">2015-11-09T20:16:15Z</dcterms:modified>
</cp:coreProperties>
</file>