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4"/>
  </p:notesMasterIdLst>
  <p:handoutMasterIdLst>
    <p:handoutMasterId r:id="rId25"/>
  </p:handoutMasterIdLst>
  <p:sldIdLst>
    <p:sldId id="418" r:id="rId2"/>
    <p:sldId id="422" r:id="rId3"/>
    <p:sldId id="420" r:id="rId4"/>
    <p:sldId id="454" r:id="rId5"/>
    <p:sldId id="455" r:id="rId6"/>
    <p:sldId id="456" r:id="rId7"/>
    <p:sldId id="457" r:id="rId8"/>
    <p:sldId id="458" r:id="rId9"/>
    <p:sldId id="459" r:id="rId10"/>
    <p:sldId id="470" r:id="rId11"/>
    <p:sldId id="460" r:id="rId12"/>
    <p:sldId id="471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19" r:id="rId2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29/06/2016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29/06/2016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2016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Lesson Three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Play Techniques</a:t>
            </a:r>
            <a:br>
              <a:rPr lang="en-NZ" sz="4400" dirty="0" smtClean="0"/>
            </a:br>
            <a:r>
              <a:rPr lang="en-NZ" sz="4400" dirty="0" smtClean="0"/>
              <a:t>(for both </a:t>
            </a:r>
            <a:r>
              <a:rPr lang="en-NZ" sz="4400" dirty="0" err="1" smtClean="0"/>
              <a:t>notrump</a:t>
            </a:r>
            <a:r>
              <a:rPr lang="en-NZ" sz="4400" dirty="0" smtClean="0"/>
              <a:t> and suit play)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Promoting Honours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4800" dirty="0" smtClean="0"/>
              <a:t>You often need to </a:t>
            </a:r>
            <a:r>
              <a:rPr lang="en-NZ" sz="4800" b="1" dirty="0" smtClean="0">
                <a:solidFill>
                  <a:srgbClr val="2A700F"/>
                </a:solidFill>
              </a:rPr>
              <a:t>LOSE </a:t>
            </a:r>
            <a:r>
              <a:rPr lang="en-NZ" sz="4800" dirty="0" smtClean="0"/>
              <a:t>a trick to establish other tricks</a:t>
            </a:r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5" name="Picture 4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4894" y="3068960"/>
            <a:ext cx="3787306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Promoting Honours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K Q J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95536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NZ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9 6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953362"/>
            <a:ext cx="8136904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Lose to the Ace to establish two tricks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988840"/>
            <a:ext cx="2813427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Promoting Honours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Q J 5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10 9 8 7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953362"/>
            <a:ext cx="8136904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Lose to the Ace &amp; King to establish two tricks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340768"/>
            <a:ext cx="2813427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Promoting Honours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Q 5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K J 10 4 3 2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953362"/>
            <a:ext cx="8136904" cy="95410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Lose to the Ace to establish five tricks</a:t>
            </a:r>
          </a:p>
          <a:p>
            <a:pPr algn="ctr"/>
            <a:r>
              <a:rPr lang="en-NZ" sz="2400" b="1" dirty="0" smtClean="0">
                <a:solidFill>
                  <a:srgbClr val="2A700F"/>
                </a:solidFill>
              </a:rPr>
              <a:t>BUT you must play the honour from the SHORT suit first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340768"/>
            <a:ext cx="2813427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Lead towards Honours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4800" dirty="0" smtClean="0"/>
              <a:t>Play towards an Honour, hoping that the missing card is in </a:t>
            </a:r>
            <a:r>
              <a:rPr lang="en-NZ" sz="4800" b="1" dirty="0" smtClean="0">
                <a:solidFill>
                  <a:srgbClr val="2A700F"/>
                </a:solidFill>
              </a:rPr>
              <a:t>SECOND</a:t>
            </a:r>
            <a:r>
              <a:rPr lang="en-NZ" sz="4800" dirty="0" smtClean="0"/>
              <a:t> player’s hand</a:t>
            </a:r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0850" y="3789040"/>
            <a:ext cx="31623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Lead towards Honours </a:t>
            </a:r>
            <a:r>
              <a:rPr lang="en-NZ" sz="4000" b="1" dirty="0" smtClean="0"/>
              <a:t>– need 1 trick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K 8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6 5 3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953362"/>
            <a:ext cx="8136904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Lead a SMALL card towards the King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You hope that SECOND player has the Ace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632834"/>
            <a:ext cx="2813427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Lead towards Honours </a:t>
            </a:r>
            <a:r>
              <a:rPr lang="en-NZ" sz="3600" b="1" dirty="0" smtClean="0"/>
              <a:t>– need 2 tricks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K Q 8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6 3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56966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Lead a SMALL card towards the King/Queen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You hope that SECOND player has the </a:t>
            </a:r>
            <a:r>
              <a:rPr lang="en-NZ" sz="3200" b="1" dirty="0" smtClean="0">
                <a:solidFill>
                  <a:srgbClr val="2A700F"/>
                </a:solidFill>
              </a:rPr>
              <a:t>Ace</a:t>
            </a:r>
            <a:endParaRPr lang="en-NZ" sz="3200" b="1" dirty="0" smtClean="0">
              <a:solidFill>
                <a:srgbClr val="2A700F"/>
              </a:solidFill>
            </a:endParaRP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IF SO, you can make two tricks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632834"/>
            <a:ext cx="2813427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Lead towards Honours </a:t>
            </a:r>
            <a:r>
              <a:rPr lang="en-NZ" sz="3600" b="1" dirty="0" smtClean="0"/>
              <a:t>– need 2 tricks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K Q 8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6 3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38499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If the Ace is not played, return to the hand with no honour and lead once more towards the honours</a:t>
            </a:r>
          </a:p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If SECOND player has the Ace you can make 2 tricks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632834"/>
            <a:ext cx="2813427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Lead towards Honours </a:t>
            </a:r>
            <a:r>
              <a:rPr lang="en-NZ" sz="4000" b="1" dirty="0" smtClean="0"/>
              <a:t>– need 1 trick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Q J 4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7 6 3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56966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Lead a SMALL card towards the Queen / Jack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You hope that each opposition player has an honour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632834"/>
            <a:ext cx="2813427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Lead towards Honours </a:t>
            </a:r>
            <a:r>
              <a:rPr lang="en-NZ" sz="4000" b="1" dirty="0" smtClean="0"/>
              <a:t>– need 1 trick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Q J 4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7 6 3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56966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If the Jack loses to the Ace or King, later in the play lead another small card from the hand with no honour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632834"/>
            <a:ext cx="2813427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Finesse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4800" dirty="0" smtClean="0"/>
              <a:t>You hope that the missing honour is favourably placed</a:t>
            </a:r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3104501"/>
            <a:ext cx="2180364" cy="2132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Finesse </a:t>
            </a:r>
            <a:r>
              <a:rPr lang="en-NZ" sz="3600" b="1" dirty="0" smtClean="0"/>
              <a:t>– need 2 tricks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A Q 7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6 3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Lead a SMALL card towards the Ace/Queen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You hope that SECOND player has the King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8323" y="1632834"/>
            <a:ext cx="1317085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Finesse </a:t>
            </a:r>
            <a:r>
              <a:rPr lang="en-NZ" sz="3600" b="1" dirty="0" smtClean="0"/>
              <a:t>– need 4 tricks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A 10 9 2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Q J 4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Play the Queen first</a:t>
            </a:r>
          </a:p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If you WIN the trick, repeat the Finesse with the Jack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8323" y="1632834"/>
            <a:ext cx="1317085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Finesse </a:t>
            </a:r>
            <a:r>
              <a:rPr lang="en-NZ" sz="3600" b="1" dirty="0" smtClean="0"/>
              <a:t>– need 2 tricks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 A J 10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9 8 4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Lead a SMALL card towards the 10</a:t>
            </a:r>
          </a:p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When the opportunity arises, </a:t>
            </a:r>
            <a:r>
              <a:rPr lang="en-NZ" sz="2800" b="1" dirty="0" smtClean="0">
                <a:solidFill>
                  <a:srgbClr val="2A700F"/>
                </a:solidFill>
              </a:rPr>
              <a:t>play </a:t>
            </a:r>
            <a:r>
              <a:rPr lang="en-NZ" sz="2800" b="1" dirty="0" smtClean="0">
                <a:solidFill>
                  <a:srgbClr val="2A700F"/>
                </a:solidFill>
              </a:rPr>
              <a:t>another small card towards the Jack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8323" y="1632834"/>
            <a:ext cx="1317085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Finesse </a:t>
            </a:r>
            <a:r>
              <a:rPr lang="en-NZ" sz="3600" b="1" dirty="0" smtClean="0"/>
              <a:t>– need 2 tricks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 Q 3 2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A 8 4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Play the Ace first </a:t>
            </a:r>
            <a:r>
              <a:rPr lang="en-NZ" sz="2800" b="1" dirty="0" smtClean="0">
                <a:solidFill>
                  <a:srgbClr val="2A700F"/>
                </a:solidFill>
              </a:rPr>
              <a:t>(in case there is a singleton King)</a:t>
            </a:r>
            <a:endParaRPr lang="en-NZ" sz="3200" b="1" dirty="0" smtClean="0">
              <a:solidFill>
                <a:srgbClr val="2A700F"/>
              </a:solidFill>
            </a:endParaRP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Then lead </a:t>
            </a:r>
            <a:r>
              <a:rPr lang="en-NZ" sz="3200" b="1" dirty="0" smtClean="0">
                <a:solidFill>
                  <a:srgbClr val="2A700F"/>
                </a:solidFill>
              </a:rPr>
              <a:t>a SMALL card towards the Queen</a:t>
            </a: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8323" y="1632834"/>
            <a:ext cx="1317085" cy="12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Establishing a Long Suit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3600" dirty="0" smtClean="0"/>
              <a:t>Establish the suit where you have the BEST fit (excluding trumps).  This suit will be your longest/strongest combination.</a:t>
            </a:r>
            <a:endParaRPr lang="en-NZ" sz="4800" dirty="0" smtClean="0"/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684630"/>
            <a:ext cx="6264696" cy="21926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Establishing a Long 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 J 5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K Q 8 6 3 2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50810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Lose to the Ace to establish this suit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Play the JACK first.</a:t>
            </a:r>
          </a:p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COUNT your </a:t>
            </a:r>
            <a:r>
              <a:rPr lang="en-NZ" sz="2800" b="1" dirty="0" smtClean="0">
                <a:solidFill>
                  <a:srgbClr val="2A700F"/>
                </a:solidFill>
              </a:rPr>
              <a:t>opponents’ </a:t>
            </a:r>
            <a:r>
              <a:rPr lang="en-NZ" sz="2800" b="1" dirty="0" smtClean="0">
                <a:solidFill>
                  <a:srgbClr val="2A700F"/>
                </a:solidFill>
              </a:rPr>
              <a:t>cards as they are played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9636" y="2046382"/>
            <a:ext cx="3538868" cy="1238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Establishing a Long 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 K 3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A Q 7 6 2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Play the King first, then back to the Ace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Hope that the suit splits evenly (3-3)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9636" y="2046382"/>
            <a:ext cx="3538868" cy="1238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Establishing a Long 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143290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8000" dirty="0" smtClean="0"/>
              <a:t> K 5 3</a:t>
            </a: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3356992"/>
            <a:ext cx="7715200" cy="1432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NZ" sz="8000" dirty="0" smtClean="0"/>
              <a:t>A 8 7 6 2</a:t>
            </a: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4509120"/>
            <a:ext cx="8136904" cy="150810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There are five cards missing including QJ109</a:t>
            </a:r>
          </a:p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You HAVE to lose at least one trick to win a trick</a:t>
            </a:r>
            <a:endParaRPr lang="en-NZ" sz="3200" b="1" dirty="0" smtClean="0">
              <a:solidFill>
                <a:srgbClr val="2A700F"/>
              </a:solidFill>
            </a:endParaRPr>
          </a:p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Play the King first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8" name="Picture 7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9636" y="2046382"/>
            <a:ext cx="3538868" cy="1238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9203</TotalTime>
  <Words>595</Words>
  <Application>Microsoft Office PowerPoint</Application>
  <PresentationFormat>On-screen Show (4:3)</PresentationFormat>
  <Paragraphs>130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Lesson Three  Play Techniques (for both notrump and suit play)</vt:lpstr>
      <vt:lpstr>Promoting Honours</vt:lpstr>
      <vt:lpstr>Promoting Honours</vt:lpstr>
      <vt:lpstr>Promoting Honours</vt:lpstr>
      <vt:lpstr>Promoting Honours</vt:lpstr>
      <vt:lpstr>Lead towards Honours</vt:lpstr>
      <vt:lpstr>Lead towards Honours – need 1 trick</vt:lpstr>
      <vt:lpstr>Lead towards Honours – need 2 tricks</vt:lpstr>
      <vt:lpstr>Lead towards Honours – need 2 tricks</vt:lpstr>
      <vt:lpstr>Lead towards Honours – need 1 trick</vt:lpstr>
      <vt:lpstr>Lead towards Honours – need 1 trick</vt:lpstr>
      <vt:lpstr>Finesse</vt:lpstr>
      <vt:lpstr>Finesse – need 2 tricks</vt:lpstr>
      <vt:lpstr>Finesse – need 4 tricks</vt:lpstr>
      <vt:lpstr>Finesse – need 2 tricks</vt:lpstr>
      <vt:lpstr>Finesse – need 2 tricks</vt:lpstr>
      <vt:lpstr>Establishing a Long Suit </vt:lpstr>
      <vt:lpstr>Establishing a Long Suit</vt:lpstr>
      <vt:lpstr>Establishing a Long Suit</vt:lpstr>
      <vt:lpstr>Establishing a Long Suit</vt:lpstr>
      <vt:lpstr>IMPROVERS’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265</cp:revision>
  <dcterms:created xsi:type="dcterms:W3CDTF">2013-02-20T01:53:33Z</dcterms:created>
  <dcterms:modified xsi:type="dcterms:W3CDTF">2016-06-29T07:43:42Z</dcterms:modified>
</cp:coreProperties>
</file>