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4" r:id="rId2"/>
    <p:sldId id="276" r:id="rId3"/>
    <p:sldId id="277" r:id="rId4"/>
    <p:sldId id="256" r:id="rId5"/>
    <p:sldId id="266" r:id="rId6"/>
    <p:sldId id="264" r:id="rId7"/>
    <p:sldId id="259" r:id="rId8"/>
    <p:sldId id="257" r:id="rId9"/>
    <p:sldId id="265" r:id="rId10"/>
    <p:sldId id="261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8" userDrawn="1">
          <p15:clr>
            <a:srgbClr val="A4A3A4"/>
          </p15:clr>
        </p15:guide>
        <p15:guide id="2" pos="12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2DB"/>
    <a:srgbClr val="182C58"/>
    <a:srgbClr val="5EA23E"/>
    <a:srgbClr val="4C9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F3FCA7-5FD2-4FC9-B546-D55541D547E7}" v="34" dt="2023-11-10T21:08:22.7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1622" y="43"/>
      </p:cViewPr>
      <p:guideLst>
        <p:guide orient="horz" pos="1298"/>
        <p:guide pos="120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Terry" userId="0c31abb458092110" providerId="LiveId" clId="{9AF3FCA7-5FD2-4FC9-B546-D55541D547E7}"/>
    <pc:docChg chg="undo custSel addSld delSld modSld sldOrd modMainMaster">
      <pc:chgData name="Kate Terry" userId="0c31abb458092110" providerId="LiveId" clId="{9AF3FCA7-5FD2-4FC9-B546-D55541D547E7}" dt="2023-11-10T21:12:15.943" v="2033" actId="403"/>
      <pc:docMkLst>
        <pc:docMk/>
      </pc:docMkLst>
      <pc:sldChg chg="modSp mod">
        <pc:chgData name="Kate Terry" userId="0c31abb458092110" providerId="LiveId" clId="{9AF3FCA7-5FD2-4FC9-B546-D55541D547E7}" dt="2023-11-10T19:29:19.261" v="1440" actId="20577"/>
        <pc:sldMkLst>
          <pc:docMk/>
          <pc:sldMk cId="0" sldId="256"/>
        </pc:sldMkLst>
        <pc:spChg chg="mod">
          <ac:chgData name="Kate Terry" userId="0c31abb458092110" providerId="LiveId" clId="{9AF3FCA7-5FD2-4FC9-B546-D55541D547E7}" dt="2023-11-10T19:29:00.770" v="1431" actId="404"/>
          <ac:spMkLst>
            <pc:docMk/>
            <pc:sldMk cId="0" sldId="256"/>
            <ac:spMk id="3" creationId="{00000000-0000-0000-0000-000000000000}"/>
          </ac:spMkLst>
        </pc:spChg>
        <pc:spChg chg="mod">
          <ac:chgData name="Kate Terry" userId="0c31abb458092110" providerId="LiveId" clId="{9AF3FCA7-5FD2-4FC9-B546-D55541D547E7}" dt="2023-11-10T19:29:19.261" v="1440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Kate Terry" userId="0c31abb458092110" providerId="LiveId" clId="{9AF3FCA7-5FD2-4FC9-B546-D55541D547E7}" dt="2023-11-10T19:57:00.353" v="1940" actId="12"/>
        <pc:sldMkLst>
          <pc:docMk/>
          <pc:sldMk cId="0" sldId="257"/>
        </pc:sldMkLst>
        <pc:spChg chg="mod">
          <ac:chgData name="Kate Terry" userId="0c31abb458092110" providerId="LiveId" clId="{9AF3FCA7-5FD2-4FC9-B546-D55541D547E7}" dt="2023-11-10T08:43:16.493" v="54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Kate Terry" userId="0c31abb458092110" providerId="LiveId" clId="{9AF3FCA7-5FD2-4FC9-B546-D55541D547E7}" dt="2023-11-10T19:57:00.353" v="1940" actId="12"/>
          <ac:spMkLst>
            <pc:docMk/>
            <pc:sldMk cId="0" sldId="257"/>
            <ac:spMk id="3" creationId="{00000000-0000-0000-0000-000000000000}"/>
          </ac:spMkLst>
        </pc:spChg>
      </pc:sldChg>
      <pc:sldChg chg="addSp delSp modSp mod ord">
        <pc:chgData name="Kate Terry" userId="0c31abb458092110" providerId="LiveId" clId="{9AF3FCA7-5FD2-4FC9-B546-D55541D547E7}" dt="2023-11-10T19:56:31.057" v="1939" actId="12"/>
        <pc:sldMkLst>
          <pc:docMk/>
          <pc:sldMk cId="3669839000" sldId="259"/>
        </pc:sldMkLst>
        <pc:spChg chg="mod">
          <ac:chgData name="Kate Terry" userId="0c31abb458092110" providerId="LiveId" clId="{9AF3FCA7-5FD2-4FC9-B546-D55541D547E7}" dt="2023-11-10T19:56:08.365" v="1933"/>
          <ac:spMkLst>
            <pc:docMk/>
            <pc:sldMk cId="3669839000" sldId="259"/>
            <ac:spMk id="2" creationId="{00000000-0000-0000-0000-000000000000}"/>
          </ac:spMkLst>
        </pc:spChg>
        <pc:spChg chg="add del mod">
          <ac:chgData name="Kate Terry" userId="0c31abb458092110" providerId="LiveId" clId="{9AF3FCA7-5FD2-4FC9-B546-D55541D547E7}" dt="2023-11-10T19:56:08.365" v="1933"/>
          <ac:spMkLst>
            <pc:docMk/>
            <pc:sldMk cId="3669839000" sldId="259"/>
            <ac:spMk id="3" creationId="{DC31EC70-77E5-2A6D-EC57-61ADF411592F}"/>
          </ac:spMkLst>
        </pc:spChg>
        <pc:spChg chg="del mod">
          <ac:chgData name="Kate Terry" userId="0c31abb458092110" providerId="LiveId" clId="{9AF3FCA7-5FD2-4FC9-B546-D55541D547E7}" dt="2023-11-10T19:56:17.847" v="1935" actId="478"/>
          <ac:spMkLst>
            <pc:docMk/>
            <pc:sldMk cId="3669839000" sldId="259"/>
            <ac:spMk id="4" creationId="{2CB776D4-6737-AEA3-AC22-504079006B91}"/>
          </ac:spMkLst>
        </pc:spChg>
        <pc:spChg chg="add mod">
          <ac:chgData name="Kate Terry" userId="0c31abb458092110" providerId="LiveId" clId="{9AF3FCA7-5FD2-4FC9-B546-D55541D547E7}" dt="2023-11-10T19:56:31.057" v="1939" actId="12"/>
          <ac:spMkLst>
            <pc:docMk/>
            <pc:sldMk cId="3669839000" sldId="259"/>
            <ac:spMk id="5" creationId="{E1E0B862-2033-DBE3-F5F5-CA8921E33494}"/>
          </ac:spMkLst>
        </pc:spChg>
      </pc:sldChg>
      <pc:sldChg chg="addSp delSp modSp mod chgLayout">
        <pc:chgData name="Kate Terry" userId="0c31abb458092110" providerId="LiveId" clId="{9AF3FCA7-5FD2-4FC9-B546-D55541D547E7}" dt="2023-11-10T09:13:54.487" v="1108"/>
        <pc:sldMkLst>
          <pc:docMk/>
          <pc:sldMk cId="19474246" sldId="261"/>
        </pc:sldMkLst>
        <pc:spChg chg="mod ord">
          <ac:chgData name="Kate Terry" userId="0c31abb458092110" providerId="LiveId" clId="{9AF3FCA7-5FD2-4FC9-B546-D55541D547E7}" dt="2023-11-10T09:13:54.487" v="1108"/>
          <ac:spMkLst>
            <pc:docMk/>
            <pc:sldMk cId="19474246" sldId="261"/>
            <ac:spMk id="2" creationId="{00000000-0000-0000-0000-000000000000}"/>
          </ac:spMkLst>
        </pc:spChg>
        <pc:spChg chg="add mod ord">
          <ac:chgData name="Kate Terry" userId="0c31abb458092110" providerId="LiveId" clId="{9AF3FCA7-5FD2-4FC9-B546-D55541D547E7}" dt="2023-11-10T09:13:54.487" v="1108"/>
          <ac:spMkLst>
            <pc:docMk/>
            <pc:sldMk cId="19474246" sldId="261"/>
            <ac:spMk id="3" creationId="{5FA6654A-8509-C02D-1EB5-857FB3EFB8CF}"/>
          </ac:spMkLst>
        </pc:spChg>
        <pc:spChg chg="del mod">
          <ac:chgData name="Kate Terry" userId="0c31abb458092110" providerId="LiveId" clId="{9AF3FCA7-5FD2-4FC9-B546-D55541D547E7}" dt="2023-11-10T08:50:47.899" v="87" actId="478"/>
          <ac:spMkLst>
            <pc:docMk/>
            <pc:sldMk cId="19474246" sldId="261"/>
            <ac:spMk id="4" creationId="{2CB776D4-6737-AEA3-AC22-504079006B91}"/>
          </ac:spMkLst>
        </pc:spChg>
        <pc:spChg chg="add del mod">
          <ac:chgData name="Kate Terry" userId="0c31abb458092110" providerId="LiveId" clId="{9AF3FCA7-5FD2-4FC9-B546-D55541D547E7}" dt="2023-11-10T08:51:46.696" v="92"/>
          <ac:spMkLst>
            <pc:docMk/>
            <pc:sldMk cId="19474246" sldId="261"/>
            <ac:spMk id="5" creationId="{C4EE3E78-2AE7-07C7-32CB-C205D37DAC8F}"/>
          </ac:spMkLst>
        </pc:spChg>
        <pc:spChg chg="add del mod">
          <ac:chgData name="Kate Terry" userId="0c31abb458092110" providerId="LiveId" clId="{9AF3FCA7-5FD2-4FC9-B546-D55541D547E7}" dt="2023-11-10T08:51:46.696" v="92"/>
          <ac:spMkLst>
            <pc:docMk/>
            <pc:sldMk cId="19474246" sldId="261"/>
            <ac:spMk id="6" creationId="{5306B15B-86C7-2776-285C-80AFC46CACD2}"/>
          </ac:spMkLst>
        </pc:spChg>
        <pc:spChg chg="add del mod">
          <ac:chgData name="Kate Terry" userId="0c31abb458092110" providerId="LiveId" clId="{9AF3FCA7-5FD2-4FC9-B546-D55541D547E7}" dt="2023-11-10T09:13:54.487" v="1108"/>
          <ac:spMkLst>
            <pc:docMk/>
            <pc:sldMk cId="19474246" sldId="261"/>
            <ac:spMk id="7" creationId="{29EA1D4F-FA84-1EF7-2BB2-115E29ED3D14}"/>
          </ac:spMkLst>
        </pc:spChg>
        <pc:spChg chg="add del mod">
          <ac:chgData name="Kate Terry" userId="0c31abb458092110" providerId="LiveId" clId="{9AF3FCA7-5FD2-4FC9-B546-D55541D547E7}" dt="2023-11-10T09:13:54.487" v="1108"/>
          <ac:spMkLst>
            <pc:docMk/>
            <pc:sldMk cId="19474246" sldId="261"/>
            <ac:spMk id="8" creationId="{B170FF26-4D44-FED3-B1E6-FAA49F694648}"/>
          </ac:spMkLst>
        </pc:spChg>
      </pc:sldChg>
      <pc:sldChg chg="addSp delSp modSp mod ord">
        <pc:chgData name="Kate Terry" userId="0c31abb458092110" providerId="LiveId" clId="{9AF3FCA7-5FD2-4FC9-B546-D55541D547E7}" dt="2023-11-10T09:14:51.420" v="1121" actId="948"/>
        <pc:sldMkLst>
          <pc:docMk/>
          <pc:sldMk cId="2790223369" sldId="264"/>
        </pc:sldMkLst>
        <pc:spChg chg="mod">
          <ac:chgData name="Kate Terry" userId="0c31abb458092110" providerId="LiveId" clId="{9AF3FCA7-5FD2-4FC9-B546-D55541D547E7}" dt="2023-11-10T09:14:12.017" v="1112"/>
          <ac:spMkLst>
            <pc:docMk/>
            <pc:sldMk cId="2790223369" sldId="264"/>
            <ac:spMk id="2" creationId="{00000000-0000-0000-0000-000000000000}"/>
          </ac:spMkLst>
        </pc:spChg>
        <pc:spChg chg="add del mod">
          <ac:chgData name="Kate Terry" userId="0c31abb458092110" providerId="LiveId" clId="{9AF3FCA7-5FD2-4FC9-B546-D55541D547E7}" dt="2023-11-10T09:14:06.835" v="1110"/>
          <ac:spMkLst>
            <pc:docMk/>
            <pc:sldMk cId="2790223369" sldId="264"/>
            <ac:spMk id="3" creationId="{840A8030-F460-1B26-D24C-C37EA2B98DAA}"/>
          </ac:spMkLst>
        </pc:spChg>
        <pc:spChg chg="del mod">
          <ac:chgData name="Kate Terry" userId="0c31abb458092110" providerId="LiveId" clId="{9AF3FCA7-5FD2-4FC9-B546-D55541D547E7}" dt="2023-11-10T09:14:13.825" v="1113" actId="478"/>
          <ac:spMkLst>
            <pc:docMk/>
            <pc:sldMk cId="2790223369" sldId="264"/>
            <ac:spMk id="4" creationId="{2CB776D4-6737-AEA3-AC22-504079006B91}"/>
          </ac:spMkLst>
        </pc:spChg>
        <pc:spChg chg="add del mod">
          <ac:chgData name="Kate Terry" userId="0c31abb458092110" providerId="LiveId" clId="{9AF3FCA7-5FD2-4FC9-B546-D55541D547E7}" dt="2023-11-10T09:14:06.835" v="1110"/>
          <ac:spMkLst>
            <pc:docMk/>
            <pc:sldMk cId="2790223369" sldId="264"/>
            <ac:spMk id="5" creationId="{6A551414-2FFA-6B09-5A02-DC9DE22D91DD}"/>
          </ac:spMkLst>
        </pc:spChg>
        <pc:spChg chg="add del mod">
          <ac:chgData name="Kate Terry" userId="0c31abb458092110" providerId="LiveId" clId="{9AF3FCA7-5FD2-4FC9-B546-D55541D547E7}" dt="2023-11-10T09:14:12.017" v="1112"/>
          <ac:spMkLst>
            <pc:docMk/>
            <pc:sldMk cId="2790223369" sldId="264"/>
            <ac:spMk id="6" creationId="{9B1A41AB-AFEB-0768-0847-DAC7FFAED529}"/>
          </ac:spMkLst>
        </pc:spChg>
        <pc:spChg chg="add mod">
          <ac:chgData name="Kate Terry" userId="0c31abb458092110" providerId="LiveId" clId="{9AF3FCA7-5FD2-4FC9-B546-D55541D547E7}" dt="2023-11-10T09:14:51.420" v="1121" actId="948"/>
          <ac:spMkLst>
            <pc:docMk/>
            <pc:sldMk cId="2790223369" sldId="264"/>
            <ac:spMk id="7" creationId="{825BF9E6-B319-AF91-F11F-E6E6CAAE4AA9}"/>
          </ac:spMkLst>
        </pc:spChg>
      </pc:sldChg>
      <pc:sldChg chg="modSp mod">
        <pc:chgData name="Kate Terry" userId="0c31abb458092110" providerId="LiveId" clId="{9AF3FCA7-5FD2-4FC9-B546-D55541D547E7}" dt="2023-11-10T19:57:12.494" v="1941" actId="12"/>
        <pc:sldMkLst>
          <pc:docMk/>
          <pc:sldMk cId="1713273775" sldId="265"/>
        </pc:sldMkLst>
        <pc:spChg chg="mod">
          <ac:chgData name="Kate Terry" userId="0c31abb458092110" providerId="LiveId" clId="{9AF3FCA7-5FD2-4FC9-B546-D55541D547E7}" dt="2023-11-10T08:43:27.260" v="61" actId="20577"/>
          <ac:spMkLst>
            <pc:docMk/>
            <pc:sldMk cId="1713273775" sldId="265"/>
            <ac:spMk id="2" creationId="{00000000-0000-0000-0000-000000000000}"/>
          </ac:spMkLst>
        </pc:spChg>
        <pc:spChg chg="mod">
          <ac:chgData name="Kate Terry" userId="0c31abb458092110" providerId="LiveId" clId="{9AF3FCA7-5FD2-4FC9-B546-D55541D547E7}" dt="2023-11-10T19:57:12.494" v="1941" actId="12"/>
          <ac:spMkLst>
            <pc:docMk/>
            <pc:sldMk cId="1713273775" sldId="265"/>
            <ac:spMk id="3" creationId="{00000000-0000-0000-0000-000000000000}"/>
          </ac:spMkLst>
        </pc:spChg>
        <pc:spChg chg="mod">
          <ac:chgData name="Kate Terry" userId="0c31abb458092110" providerId="LiveId" clId="{9AF3FCA7-5FD2-4FC9-B546-D55541D547E7}" dt="2023-11-10T08:43:33.534" v="62" actId="20577"/>
          <ac:spMkLst>
            <pc:docMk/>
            <pc:sldMk cId="1713273775" sldId="265"/>
            <ac:spMk id="4" creationId="{2CB776D4-6737-AEA3-AC22-504079006B91}"/>
          </ac:spMkLst>
        </pc:spChg>
      </pc:sldChg>
      <pc:sldChg chg="modSp new mod">
        <pc:chgData name="Kate Terry" userId="0c31abb458092110" providerId="LiveId" clId="{9AF3FCA7-5FD2-4FC9-B546-D55541D547E7}" dt="2023-11-10T09:31:19.432" v="1333" actId="403"/>
        <pc:sldMkLst>
          <pc:docMk/>
          <pc:sldMk cId="2311277615" sldId="266"/>
        </pc:sldMkLst>
        <pc:spChg chg="mod">
          <ac:chgData name="Kate Terry" userId="0c31abb458092110" providerId="LiveId" clId="{9AF3FCA7-5FD2-4FC9-B546-D55541D547E7}" dt="2023-11-10T09:19:39.636" v="1133" actId="20577"/>
          <ac:spMkLst>
            <pc:docMk/>
            <pc:sldMk cId="2311277615" sldId="266"/>
            <ac:spMk id="2" creationId="{06D965E6-6E55-FDCD-E734-817DF44742F2}"/>
          </ac:spMkLst>
        </pc:spChg>
        <pc:spChg chg="mod">
          <ac:chgData name="Kate Terry" userId="0c31abb458092110" providerId="LiveId" clId="{9AF3FCA7-5FD2-4FC9-B546-D55541D547E7}" dt="2023-11-10T09:31:19.432" v="1333" actId="403"/>
          <ac:spMkLst>
            <pc:docMk/>
            <pc:sldMk cId="2311277615" sldId="266"/>
            <ac:spMk id="3" creationId="{C5579B92-5262-7352-C009-3A23A94DF3AF}"/>
          </ac:spMkLst>
        </pc:spChg>
      </pc:sldChg>
      <pc:sldChg chg="addSp delSp modSp new mod">
        <pc:chgData name="Kate Terry" userId="0c31abb458092110" providerId="LiveId" clId="{9AF3FCA7-5FD2-4FC9-B546-D55541D547E7}" dt="2023-11-10T09:32:18.617" v="1356" actId="20577"/>
        <pc:sldMkLst>
          <pc:docMk/>
          <pc:sldMk cId="3227341170" sldId="267"/>
        </pc:sldMkLst>
        <pc:spChg chg="del">
          <ac:chgData name="Kate Terry" userId="0c31abb458092110" providerId="LiveId" clId="{9AF3FCA7-5FD2-4FC9-B546-D55541D547E7}" dt="2023-11-10T08:52:31.958" v="97"/>
          <ac:spMkLst>
            <pc:docMk/>
            <pc:sldMk cId="3227341170" sldId="267"/>
            <ac:spMk id="2" creationId="{44884D1C-D77A-258A-F0A6-02A63FA04165}"/>
          </ac:spMkLst>
        </pc:spChg>
        <pc:spChg chg="mod">
          <ac:chgData name="Kate Terry" userId="0c31abb458092110" providerId="LiveId" clId="{9AF3FCA7-5FD2-4FC9-B546-D55541D547E7}" dt="2023-11-10T08:55:46.071" v="160" actId="20577"/>
          <ac:spMkLst>
            <pc:docMk/>
            <pc:sldMk cId="3227341170" sldId="267"/>
            <ac:spMk id="3" creationId="{A2FEF358-333F-D871-5D60-4A88C5D9D7EC}"/>
          </ac:spMkLst>
        </pc:spChg>
        <pc:spChg chg="add del mod">
          <ac:chgData name="Kate Terry" userId="0c31abb458092110" providerId="LiveId" clId="{9AF3FCA7-5FD2-4FC9-B546-D55541D547E7}" dt="2023-11-10T08:52:31.958" v="97"/>
          <ac:spMkLst>
            <pc:docMk/>
            <pc:sldMk cId="3227341170" sldId="267"/>
            <ac:spMk id="4" creationId="{3B277B15-D8A4-1286-26F6-CDD6EA451DD0}"/>
          </ac:spMkLst>
        </pc:spChg>
        <pc:spChg chg="add del mod">
          <ac:chgData name="Kate Terry" userId="0c31abb458092110" providerId="LiveId" clId="{9AF3FCA7-5FD2-4FC9-B546-D55541D547E7}" dt="2023-11-10T08:53:04.157" v="102"/>
          <ac:spMkLst>
            <pc:docMk/>
            <pc:sldMk cId="3227341170" sldId="267"/>
            <ac:spMk id="5" creationId="{A4E7D90A-1BA9-5109-868B-B45AD5B3606E}"/>
          </ac:spMkLst>
        </pc:spChg>
        <pc:spChg chg="add del mod">
          <ac:chgData name="Kate Terry" userId="0c31abb458092110" providerId="LiveId" clId="{9AF3FCA7-5FD2-4FC9-B546-D55541D547E7}" dt="2023-11-10T08:53:04.157" v="102"/>
          <ac:spMkLst>
            <pc:docMk/>
            <pc:sldMk cId="3227341170" sldId="267"/>
            <ac:spMk id="6" creationId="{761C30D8-E870-CF9A-5E62-EEEBC80AABC3}"/>
          </ac:spMkLst>
        </pc:spChg>
        <pc:spChg chg="add del mod">
          <ac:chgData name="Kate Terry" userId="0c31abb458092110" providerId="LiveId" clId="{9AF3FCA7-5FD2-4FC9-B546-D55541D547E7}" dt="2023-11-10T08:55:06.193" v="154"/>
          <ac:spMkLst>
            <pc:docMk/>
            <pc:sldMk cId="3227341170" sldId="267"/>
            <ac:spMk id="7" creationId="{7798B332-8F03-A343-584F-3C60E0D531E1}"/>
          </ac:spMkLst>
        </pc:spChg>
        <pc:spChg chg="add del mod">
          <ac:chgData name="Kate Terry" userId="0c31abb458092110" providerId="LiveId" clId="{9AF3FCA7-5FD2-4FC9-B546-D55541D547E7}" dt="2023-11-10T08:55:06.193" v="154"/>
          <ac:spMkLst>
            <pc:docMk/>
            <pc:sldMk cId="3227341170" sldId="267"/>
            <ac:spMk id="8" creationId="{3A737932-C0A0-32FB-929F-6ADEBA905FF0}"/>
          </ac:spMkLst>
        </pc:spChg>
        <pc:spChg chg="add mod">
          <ac:chgData name="Kate Terry" userId="0c31abb458092110" providerId="LiveId" clId="{9AF3FCA7-5FD2-4FC9-B546-D55541D547E7}" dt="2023-11-10T09:32:18.617" v="1356" actId="20577"/>
          <ac:spMkLst>
            <pc:docMk/>
            <pc:sldMk cId="3227341170" sldId="267"/>
            <ac:spMk id="9" creationId="{5E9334CC-8D3B-BEEC-F034-D109A7ACF91D}"/>
          </ac:spMkLst>
        </pc:spChg>
      </pc:sldChg>
      <pc:sldChg chg="addSp delSp modSp new mod">
        <pc:chgData name="Kate Terry" userId="0c31abb458092110" providerId="LiveId" clId="{9AF3FCA7-5FD2-4FC9-B546-D55541D547E7}" dt="2023-11-10T09:12:52.681" v="1090"/>
        <pc:sldMkLst>
          <pc:docMk/>
          <pc:sldMk cId="2360702622" sldId="268"/>
        </pc:sldMkLst>
        <pc:spChg chg="del">
          <ac:chgData name="Kate Terry" userId="0c31abb458092110" providerId="LiveId" clId="{9AF3FCA7-5FD2-4FC9-B546-D55541D547E7}" dt="2023-11-10T08:58:32.313" v="256"/>
          <ac:spMkLst>
            <pc:docMk/>
            <pc:sldMk cId="2360702622" sldId="268"/>
            <ac:spMk id="2" creationId="{B673C5FB-9D92-1948-4632-703FADF729CA}"/>
          </ac:spMkLst>
        </pc:spChg>
        <pc:spChg chg="mod">
          <ac:chgData name="Kate Terry" userId="0c31abb458092110" providerId="LiveId" clId="{9AF3FCA7-5FD2-4FC9-B546-D55541D547E7}" dt="2023-11-10T09:12:52.681" v="1090"/>
          <ac:spMkLst>
            <pc:docMk/>
            <pc:sldMk cId="2360702622" sldId="268"/>
            <ac:spMk id="3" creationId="{F45EFFD4-1A02-C637-FF23-A565B3933C55}"/>
          </ac:spMkLst>
        </pc:spChg>
        <pc:spChg chg="add del mod">
          <ac:chgData name="Kate Terry" userId="0c31abb458092110" providerId="LiveId" clId="{9AF3FCA7-5FD2-4FC9-B546-D55541D547E7}" dt="2023-11-10T08:58:32.313" v="256"/>
          <ac:spMkLst>
            <pc:docMk/>
            <pc:sldMk cId="2360702622" sldId="268"/>
            <ac:spMk id="4" creationId="{98EC3F62-A547-7138-4382-CE5F0C42580E}"/>
          </ac:spMkLst>
        </pc:spChg>
        <pc:spChg chg="add mod">
          <ac:chgData name="Kate Terry" userId="0c31abb458092110" providerId="LiveId" clId="{9AF3FCA7-5FD2-4FC9-B546-D55541D547E7}" dt="2023-11-10T09:12:52.681" v="1090"/>
          <ac:spMkLst>
            <pc:docMk/>
            <pc:sldMk cId="2360702622" sldId="268"/>
            <ac:spMk id="5" creationId="{9BCD352D-62FA-34FF-2C27-F3E15C2D7064}"/>
          </ac:spMkLst>
        </pc:spChg>
        <pc:spChg chg="add del mod">
          <ac:chgData name="Kate Terry" userId="0c31abb458092110" providerId="LiveId" clId="{9AF3FCA7-5FD2-4FC9-B546-D55541D547E7}" dt="2023-11-10T09:12:25.231" v="1085"/>
          <ac:spMkLst>
            <pc:docMk/>
            <pc:sldMk cId="2360702622" sldId="268"/>
            <ac:spMk id="6" creationId="{C7DB8101-836A-3BC4-288E-C62C52678D5B}"/>
          </ac:spMkLst>
        </pc:spChg>
        <pc:spChg chg="add del mod">
          <ac:chgData name="Kate Terry" userId="0c31abb458092110" providerId="LiveId" clId="{9AF3FCA7-5FD2-4FC9-B546-D55541D547E7}" dt="2023-11-10T09:12:25.231" v="1085"/>
          <ac:spMkLst>
            <pc:docMk/>
            <pc:sldMk cId="2360702622" sldId="268"/>
            <ac:spMk id="7" creationId="{E670B40C-8539-FE19-D880-9B60C52F98E3}"/>
          </ac:spMkLst>
        </pc:spChg>
        <pc:spChg chg="add del mod">
          <ac:chgData name="Kate Terry" userId="0c31abb458092110" providerId="LiveId" clId="{9AF3FCA7-5FD2-4FC9-B546-D55541D547E7}" dt="2023-11-10T09:12:52.681" v="1090"/>
          <ac:spMkLst>
            <pc:docMk/>
            <pc:sldMk cId="2360702622" sldId="268"/>
            <ac:spMk id="8" creationId="{96A44D08-A314-E106-F0F7-F8293B480264}"/>
          </ac:spMkLst>
        </pc:spChg>
        <pc:spChg chg="add del mod">
          <ac:chgData name="Kate Terry" userId="0c31abb458092110" providerId="LiveId" clId="{9AF3FCA7-5FD2-4FC9-B546-D55541D547E7}" dt="2023-11-10T09:12:52.681" v="1090"/>
          <ac:spMkLst>
            <pc:docMk/>
            <pc:sldMk cId="2360702622" sldId="268"/>
            <ac:spMk id="9" creationId="{E6816EDC-ADBD-E548-98D1-B8A3269CD884}"/>
          </ac:spMkLst>
        </pc:spChg>
      </pc:sldChg>
      <pc:sldChg chg="modSp new mod">
        <pc:chgData name="Kate Terry" userId="0c31abb458092110" providerId="LiveId" clId="{9AF3FCA7-5FD2-4FC9-B546-D55541D547E7}" dt="2023-11-10T09:11:34.044" v="1080" actId="20577"/>
        <pc:sldMkLst>
          <pc:docMk/>
          <pc:sldMk cId="767115361" sldId="269"/>
        </pc:sldMkLst>
        <pc:spChg chg="mod">
          <ac:chgData name="Kate Terry" userId="0c31abb458092110" providerId="LiveId" clId="{9AF3FCA7-5FD2-4FC9-B546-D55541D547E7}" dt="2023-11-10T09:11:34.044" v="1080" actId="20577"/>
          <ac:spMkLst>
            <pc:docMk/>
            <pc:sldMk cId="767115361" sldId="269"/>
            <ac:spMk id="2" creationId="{4669D0AD-BD3C-77CF-1841-14909EE37436}"/>
          </ac:spMkLst>
        </pc:spChg>
        <pc:spChg chg="mod">
          <ac:chgData name="Kate Terry" userId="0c31abb458092110" providerId="LiveId" clId="{9AF3FCA7-5FD2-4FC9-B546-D55541D547E7}" dt="2023-11-10T09:03:43.304" v="615" actId="20577"/>
          <ac:spMkLst>
            <pc:docMk/>
            <pc:sldMk cId="767115361" sldId="269"/>
            <ac:spMk id="3" creationId="{5F0140E1-72B1-6B67-7B9A-804E84CA9D8E}"/>
          </ac:spMkLst>
        </pc:spChg>
      </pc:sldChg>
      <pc:sldChg chg="addSp delSp modSp add mod">
        <pc:chgData name="Kate Terry" userId="0c31abb458092110" providerId="LiveId" clId="{9AF3FCA7-5FD2-4FC9-B546-D55541D547E7}" dt="2023-11-10T09:11:10.906" v="1045" actId="20577"/>
        <pc:sldMkLst>
          <pc:docMk/>
          <pc:sldMk cId="2841935499" sldId="270"/>
        </pc:sldMkLst>
        <pc:spChg chg="mod">
          <ac:chgData name="Kate Terry" userId="0c31abb458092110" providerId="LiveId" clId="{9AF3FCA7-5FD2-4FC9-B546-D55541D547E7}" dt="2023-11-10T09:10:59.340" v="1034" actId="20577"/>
          <ac:spMkLst>
            <pc:docMk/>
            <pc:sldMk cId="2841935499" sldId="270"/>
            <ac:spMk id="2" creationId="{4669D0AD-BD3C-77CF-1841-14909EE37436}"/>
          </ac:spMkLst>
        </pc:spChg>
        <pc:spChg chg="mod">
          <ac:chgData name="Kate Terry" userId="0c31abb458092110" providerId="LiveId" clId="{9AF3FCA7-5FD2-4FC9-B546-D55541D547E7}" dt="2023-11-10T09:11:10.906" v="1045" actId="20577"/>
          <ac:spMkLst>
            <pc:docMk/>
            <pc:sldMk cId="2841935499" sldId="270"/>
            <ac:spMk id="3" creationId="{5F0140E1-72B1-6B67-7B9A-804E84CA9D8E}"/>
          </ac:spMkLst>
        </pc:spChg>
        <pc:spChg chg="add del mod">
          <ac:chgData name="Kate Terry" userId="0c31abb458092110" providerId="LiveId" clId="{9AF3FCA7-5FD2-4FC9-B546-D55541D547E7}" dt="2023-11-10T09:05:14.668" v="621"/>
          <ac:spMkLst>
            <pc:docMk/>
            <pc:sldMk cId="2841935499" sldId="270"/>
            <ac:spMk id="4" creationId="{E35227CF-4FCF-D96B-4D87-BA482EADE802}"/>
          </ac:spMkLst>
        </pc:spChg>
        <pc:spChg chg="add del mod">
          <ac:chgData name="Kate Terry" userId="0c31abb458092110" providerId="LiveId" clId="{9AF3FCA7-5FD2-4FC9-B546-D55541D547E7}" dt="2023-11-10T09:05:14.668" v="621"/>
          <ac:spMkLst>
            <pc:docMk/>
            <pc:sldMk cId="2841935499" sldId="270"/>
            <ac:spMk id="5" creationId="{58800C3E-6C32-BFD1-7E75-1EC906F5CB8E}"/>
          </ac:spMkLst>
        </pc:spChg>
      </pc:sldChg>
      <pc:sldChg chg="addSp delSp modSp add mod chgLayout">
        <pc:chgData name="Kate Terry" userId="0c31abb458092110" providerId="LiveId" clId="{9AF3FCA7-5FD2-4FC9-B546-D55541D547E7}" dt="2023-11-10T19:58:03.479" v="1942" actId="404"/>
        <pc:sldMkLst>
          <pc:docMk/>
          <pc:sldMk cId="91190754" sldId="271"/>
        </pc:sldMkLst>
        <pc:spChg chg="mod ord">
          <ac:chgData name="Kate Terry" userId="0c31abb458092110" providerId="LiveId" clId="{9AF3FCA7-5FD2-4FC9-B546-D55541D547E7}" dt="2023-11-10T19:48:39.466" v="1862" actId="700"/>
          <ac:spMkLst>
            <pc:docMk/>
            <pc:sldMk cId="91190754" sldId="271"/>
            <ac:spMk id="2" creationId="{4669D0AD-BD3C-77CF-1841-14909EE37436}"/>
          </ac:spMkLst>
        </pc:spChg>
        <pc:spChg chg="del mod">
          <ac:chgData name="Kate Terry" userId="0c31abb458092110" providerId="LiveId" clId="{9AF3FCA7-5FD2-4FC9-B546-D55541D547E7}" dt="2023-11-10T19:48:34.785" v="1861" actId="478"/>
          <ac:spMkLst>
            <pc:docMk/>
            <pc:sldMk cId="91190754" sldId="271"/>
            <ac:spMk id="3" creationId="{5F0140E1-72B1-6B67-7B9A-804E84CA9D8E}"/>
          </ac:spMkLst>
        </pc:spChg>
        <pc:spChg chg="add del mod">
          <ac:chgData name="Kate Terry" userId="0c31abb458092110" providerId="LiveId" clId="{9AF3FCA7-5FD2-4FC9-B546-D55541D547E7}" dt="2023-11-10T19:48:21.583" v="1857"/>
          <ac:spMkLst>
            <pc:docMk/>
            <pc:sldMk cId="91190754" sldId="271"/>
            <ac:spMk id="4" creationId="{530313C1-6654-EC2C-85A7-CD7C5CD20B0F}"/>
          </ac:spMkLst>
        </pc:spChg>
        <pc:spChg chg="add del mod">
          <ac:chgData name="Kate Terry" userId="0c31abb458092110" providerId="LiveId" clId="{9AF3FCA7-5FD2-4FC9-B546-D55541D547E7}" dt="2023-11-10T09:10:11.140" v="976"/>
          <ac:spMkLst>
            <pc:docMk/>
            <pc:sldMk cId="91190754" sldId="271"/>
            <ac:spMk id="4" creationId="{C06D5897-8DCA-BBBB-E7EC-A8A77655FCBD}"/>
          </ac:spMkLst>
        </pc:spChg>
        <pc:spChg chg="add del mod">
          <ac:chgData name="Kate Terry" userId="0c31abb458092110" providerId="LiveId" clId="{9AF3FCA7-5FD2-4FC9-B546-D55541D547E7}" dt="2023-11-10T09:10:11.140" v="976"/>
          <ac:spMkLst>
            <pc:docMk/>
            <pc:sldMk cId="91190754" sldId="271"/>
            <ac:spMk id="5" creationId="{03EC08E0-754C-990C-FD65-81D3DEE86AC0}"/>
          </ac:spMkLst>
        </pc:spChg>
        <pc:spChg chg="add del mod">
          <ac:chgData name="Kate Terry" userId="0c31abb458092110" providerId="LiveId" clId="{9AF3FCA7-5FD2-4FC9-B546-D55541D547E7}" dt="2023-11-10T19:48:21.583" v="1857"/>
          <ac:spMkLst>
            <pc:docMk/>
            <pc:sldMk cId="91190754" sldId="271"/>
            <ac:spMk id="5" creationId="{0ABB1A4F-4BCD-A00D-CD65-A6B623066201}"/>
          </ac:spMkLst>
        </pc:spChg>
        <pc:spChg chg="add del mod">
          <ac:chgData name="Kate Terry" userId="0c31abb458092110" providerId="LiveId" clId="{9AF3FCA7-5FD2-4FC9-B546-D55541D547E7}" dt="2023-11-10T19:48:22.658" v="1858"/>
          <ac:spMkLst>
            <pc:docMk/>
            <pc:sldMk cId="91190754" sldId="271"/>
            <ac:spMk id="6" creationId="{4B0D3F15-3E5E-915B-A267-EBA96162804A}"/>
          </ac:spMkLst>
        </pc:spChg>
        <pc:spChg chg="add del mod">
          <ac:chgData name="Kate Terry" userId="0c31abb458092110" providerId="LiveId" clId="{9AF3FCA7-5FD2-4FC9-B546-D55541D547E7}" dt="2023-11-10T19:48:22.658" v="1858"/>
          <ac:spMkLst>
            <pc:docMk/>
            <pc:sldMk cId="91190754" sldId="271"/>
            <ac:spMk id="7" creationId="{9DBFBA19-9424-A89E-B36B-732E9191248E}"/>
          </ac:spMkLst>
        </pc:spChg>
        <pc:spChg chg="add del mod">
          <ac:chgData name="Kate Terry" userId="0c31abb458092110" providerId="LiveId" clId="{9AF3FCA7-5FD2-4FC9-B546-D55541D547E7}" dt="2023-11-10T19:48:26.629" v="1859"/>
          <ac:spMkLst>
            <pc:docMk/>
            <pc:sldMk cId="91190754" sldId="271"/>
            <ac:spMk id="8" creationId="{626F015A-6564-1660-CCD9-CDBB409226A3}"/>
          </ac:spMkLst>
        </pc:spChg>
        <pc:spChg chg="add del mod">
          <ac:chgData name="Kate Terry" userId="0c31abb458092110" providerId="LiveId" clId="{9AF3FCA7-5FD2-4FC9-B546-D55541D547E7}" dt="2023-11-10T19:48:26.629" v="1859"/>
          <ac:spMkLst>
            <pc:docMk/>
            <pc:sldMk cId="91190754" sldId="271"/>
            <ac:spMk id="9" creationId="{30EE1988-11D3-3BB7-456E-32D07E0ACF8C}"/>
          </ac:spMkLst>
        </pc:spChg>
        <pc:spChg chg="add mod ord">
          <ac:chgData name="Kate Terry" userId="0c31abb458092110" providerId="LiveId" clId="{9AF3FCA7-5FD2-4FC9-B546-D55541D547E7}" dt="2023-11-10T19:58:03.479" v="1942" actId="404"/>
          <ac:spMkLst>
            <pc:docMk/>
            <pc:sldMk cId="91190754" sldId="271"/>
            <ac:spMk id="10" creationId="{AADABA41-6D23-E0A3-AB1C-61D8F964264C}"/>
          </ac:spMkLst>
        </pc:spChg>
      </pc:sldChg>
      <pc:sldChg chg="modSp new mod">
        <pc:chgData name="Kate Terry" userId="0c31abb458092110" providerId="LiveId" clId="{9AF3FCA7-5FD2-4FC9-B546-D55541D547E7}" dt="2023-11-10T19:33:53.834" v="1578" actId="403"/>
        <pc:sldMkLst>
          <pc:docMk/>
          <pc:sldMk cId="1766244207" sldId="272"/>
        </pc:sldMkLst>
        <pc:spChg chg="mod">
          <ac:chgData name="Kate Terry" userId="0c31abb458092110" providerId="LiveId" clId="{9AF3FCA7-5FD2-4FC9-B546-D55541D547E7}" dt="2023-11-10T19:30:46.557" v="1479" actId="20577"/>
          <ac:spMkLst>
            <pc:docMk/>
            <pc:sldMk cId="1766244207" sldId="272"/>
            <ac:spMk id="2" creationId="{BFB5F51D-25B4-7951-090C-153900789C9C}"/>
          </ac:spMkLst>
        </pc:spChg>
        <pc:spChg chg="mod">
          <ac:chgData name="Kate Terry" userId="0c31abb458092110" providerId="LiveId" clId="{9AF3FCA7-5FD2-4FC9-B546-D55541D547E7}" dt="2023-11-10T19:33:53.834" v="1578" actId="403"/>
          <ac:spMkLst>
            <pc:docMk/>
            <pc:sldMk cId="1766244207" sldId="272"/>
            <ac:spMk id="3" creationId="{AD5A1527-70F6-F7DA-0966-475F18256869}"/>
          </ac:spMkLst>
        </pc:spChg>
      </pc:sldChg>
      <pc:sldChg chg="modSp new mod">
        <pc:chgData name="Kate Terry" userId="0c31abb458092110" providerId="LiveId" clId="{9AF3FCA7-5FD2-4FC9-B546-D55541D547E7}" dt="2023-11-10T19:40:02.793" v="1856" actId="20577"/>
        <pc:sldMkLst>
          <pc:docMk/>
          <pc:sldMk cId="3039397090" sldId="273"/>
        </pc:sldMkLst>
        <pc:spChg chg="mod">
          <ac:chgData name="Kate Terry" userId="0c31abb458092110" providerId="LiveId" clId="{9AF3FCA7-5FD2-4FC9-B546-D55541D547E7}" dt="2023-11-10T19:40:02.793" v="1856" actId="20577"/>
          <ac:spMkLst>
            <pc:docMk/>
            <pc:sldMk cId="3039397090" sldId="273"/>
            <ac:spMk id="2" creationId="{3470FE84-88CA-66F8-9676-77C1B5F41E1F}"/>
          </ac:spMkLst>
        </pc:spChg>
        <pc:spChg chg="mod">
          <ac:chgData name="Kate Terry" userId="0c31abb458092110" providerId="LiveId" clId="{9AF3FCA7-5FD2-4FC9-B546-D55541D547E7}" dt="2023-11-10T19:39:52.248" v="1851" actId="404"/>
          <ac:spMkLst>
            <pc:docMk/>
            <pc:sldMk cId="3039397090" sldId="273"/>
            <ac:spMk id="3" creationId="{156E4D14-14C4-4541-8F9A-CE736F9A62F4}"/>
          </ac:spMkLst>
        </pc:spChg>
      </pc:sldChg>
      <pc:sldChg chg="modSp add mod">
        <pc:chgData name="Kate Terry" userId="0c31abb458092110" providerId="LiveId" clId="{9AF3FCA7-5FD2-4FC9-B546-D55541D547E7}" dt="2023-11-10T21:02:57.734" v="1956" actId="404"/>
        <pc:sldMkLst>
          <pc:docMk/>
          <pc:sldMk cId="1507596966" sldId="274"/>
        </pc:sldMkLst>
        <pc:spChg chg="mod">
          <ac:chgData name="Kate Terry" userId="0c31abb458092110" providerId="LiveId" clId="{9AF3FCA7-5FD2-4FC9-B546-D55541D547E7}" dt="2023-11-10T21:02:45.304" v="1951" actId="20577"/>
          <ac:spMkLst>
            <pc:docMk/>
            <pc:sldMk cId="1507596966" sldId="274"/>
            <ac:spMk id="3" creationId="{00000000-0000-0000-0000-000000000000}"/>
          </ac:spMkLst>
        </pc:spChg>
        <pc:spChg chg="mod">
          <ac:chgData name="Kate Terry" userId="0c31abb458092110" providerId="LiveId" clId="{9AF3FCA7-5FD2-4FC9-B546-D55541D547E7}" dt="2023-11-10T21:02:57.734" v="1956" actId="404"/>
          <ac:spMkLst>
            <pc:docMk/>
            <pc:sldMk cId="1507596966" sldId="274"/>
            <ac:spMk id="4" creationId="{00000000-0000-0000-0000-000000000000}"/>
          </ac:spMkLst>
        </pc:spChg>
      </pc:sldChg>
      <pc:sldChg chg="addSp delSp modSp new del mod">
        <pc:chgData name="Kate Terry" userId="0c31abb458092110" providerId="LiveId" clId="{9AF3FCA7-5FD2-4FC9-B546-D55541D547E7}" dt="2023-11-10T21:10:01.436" v="2002" actId="47"/>
        <pc:sldMkLst>
          <pc:docMk/>
          <pc:sldMk cId="3849127316" sldId="275"/>
        </pc:sldMkLst>
        <pc:spChg chg="mod">
          <ac:chgData name="Kate Terry" userId="0c31abb458092110" providerId="LiveId" clId="{9AF3FCA7-5FD2-4FC9-B546-D55541D547E7}" dt="2023-11-10T21:03:07.633" v="1963" actId="20577"/>
          <ac:spMkLst>
            <pc:docMk/>
            <pc:sldMk cId="3849127316" sldId="275"/>
            <ac:spMk id="2" creationId="{813CD4AF-BED3-F8F9-952A-82EBC02F0BBF}"/>
          </ac:spMkLst>
        </pc:spChg>
        <pc:spChg chg="del">
          <ac:chgData name="Kate Terry" userId="0c31abb458092110" providerId="LiveId" clId="{9AF3FCA7-5FD2-4FC9-B546-D55541D547E7}" dt="2023-11-10T21:05:44.312" v="1964" actId="478"/>
          <ac:spMkLst>
            <pc:docMk/>
            <pc:sldMk cId="3849127316" sldId="275"/>
            <ac:spMk id="3" creationId="{B473556D-EE08-C85C-2455-6BB6E774161D}"/>
          </ac:spMkLst>
        </pc:spChg>
        <pc:graphicFrameChg chg="add mod modGraphic">
          <ac:chgData name="Kate Terry" userId="0c31abb458092110" providerId="LiveId" clId="{9AF3FCA7-5FD2-4FC9-B546-D55541D547E7}" dt="2023-11-10T21:05:54.308" v="1967" actId="14100"/>
          <ac:graphicFrameMkLst>
            <pc:docMk/>
            <pc:sldMk cId="3849127316" sldId="275"/>
            <ac:graphicFrameMk id="4" creationId="{E4DABCB3-EC5D-D09F-C724-6D48C556F374}"/>
          </ac:graphicFrameMkLst>
        </pc:graphicFrameChg>
      </pc:sldChg>
      <pc:sldChg chg="modSp add mod ord">
        <pc:chgData name="Kate Terry" userId="0c31abb458092110" providerId="LiveId" clId="{9AF3FCA7-5FD2-4FC9-B546-D55541D547E7}" dt="2023-11-10T21:10:29.891" v="2008" actId="14734"/>
        <pc:sldMkLst>
          <pc:docMk/>
          <pc:sldMk cId="3038108836" sldId="276"/>
        </pc:sldMkLst>
        <pc:graphicFrameChg chg="mod modGraphic">
          <ac:chgData name="Kate Terry" userId="0c31abb458092110" providerId="LiveId" clId="{9AF3FCA7-5FD2-4FC9-B546-D55541D547E7}" dt="2023-11-10T21:10:29.891" v="2008" actId="14734"/>
          <ac:graphicFrameMkLst>
            <pc:docMk/>
            <pc:sldMk cId="3038108836" sldId="276"/>
            <ac:graphicFrameMk id="4" creationId="{E4DABCB3-EC5D-D09F-C724-6D48C556F374}"/>
          </ac:graphicFrameMkLst>
        </pc:graphicFrameChg>
      </pc:sldChg>
      <pc:sldChg chg="modSp add mod">
        <pc:chgData name="Kate Terry" userId="0c31abb458092110" providerId="LiveId" clId="{9AF3FCA7-5FD2-4FC9-B546-D55541D547E7}" dt="2023-11-10T21:12:15.943" v="2033" actId="403"/>
        <pc:sldMkLst>
          <pc:docMk/>
          <pc:sldMk cId="1515195207" sldId="277"/>
        </pc:sldMkLst>
        <pc:graphicFrameChg chg="mod modGraphic">
          <ac:chgData name="Kate Terry" userId="0c31abb458092110" providerId="LiveId" clId="{9AF3FCA7-5FD2-4FC9-B546-D55541D547E7}" dt="2023-11-10T21:12:15.943" v="2033" actId="403"/>
          <ac:graphicFrameMkLst>
            <pc:docMk/>
            <pc:sldMk cId="1515195207" sldId="277"/>
            <ac:graphicFrameMk id="4" creationId="{E4DABCB3-EC5D-D09F-C724-6D48C556F374}"/>
          </ac:graphicFrameMkLst>
        </pc:graphicFrameChg>
      </pc:sldChg>
      <pc:sldMasterChg chg="modSldLayout">
        <pc:chgData name="Kate Terry" userId="0c31abb458092110" providerId="LiveId" clId="{9AF3FCA7-5FD2-4FC9-B546-D55541D547E7}" dt="2023-11-10T08:54:53.795" v="153" actId="404"/>
        <pc:sldMasterMkLst>
          <pc:docMk/>
          <pc:sldMasterMk cId="0" sldId="2147483648"/>
        </pc:sldMasterMkLst>
        <pc:sldLayoutChg chg="modSp mod">
          <pc:chgData name="Kate Terry" userId="0c31abb458092110" providerId="LiveId" clId="{9AF3FCA7-5FD2-4FC9-B546-D55541D547E7}" dt="2023-11-10T08:54:53.795" v="153" actId="404"/>
          <pc:sldLayoutMkLst>
            <pc:docMk/>
            <pc:sldMasterMk cId="0" sldId="2147483648"/>
            <pc:sldLayoutMk cId="0" sldId="2147483650"/>
          </pc:sldLayoutMkLst>
          <pc:spChg chg="mod">
            <ac:chgData name="Kate Terry" userId="0c31abb458092110" providerId="LiveId" clId="{9AF3FCA7-5FD2-4FC9-B546-D55541D547E7}" dt="2023-11-10T08:54:53.795" v="153" actId="404"/>
            <ac:spMkLst>
              <pc:docMk/>
              <pc:sldMasterMk cId="0" sldId="2147483648"/>
              <pc:sldLayoutMk cId="0" sldId="2147483650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4C5DD-228D-5540-A73B-429B519732CB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C61F5-5F4C-4342-8B6D-A05ECAD62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922DE-DCF6-264F-93F1-6291CBBEB249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E5590-7212-2041-9FC2-013B21A938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56B2DB"/>
                </a:solidFill>
                <a:latin typeface="Big Shoulders Display Bold"/>
                <a:cs typeface="Big Shoulders Display Bol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NZ BRIDGE_logo1_tagline_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304799"/>
            <a:ext cx="1854708" cy="1324543"/>
          </a:xfrm>
          <a:prstGeom prst="rect">
            <a:avLst/>
          </a:prstGeom>
        </p:spPr>
      </p:pic>
      <p:pic>
        <p:nvPicPr>
          <p:cNvPr id="6" name="Picture 5" descr="Untitled-4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60400"/>
            <a:ext cx="6477000" cy="1320799"/>
          </a:xfrm>
          <a:prstGeom prst="rect">
            <a:avLst/>
          </a:prstGeom>
        </p:spPr>
        <p:txBody>
          <a:bodyPr vert="horz"/>
          <a:lstStyle>
            <a:lvl1pPr algn="l">
              <a:defRPr sz="3500">
                <a:solidFill>
                  <a:srgbClr val="56B2DB"/>
                </a:solidFill>
                <a:latin typeface="Big Shoulders Display Bold"/>
                <a:cs typeface="Big Shoulders Display Bol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636508" cy="4272388"/>
          </a:xfrm>
          <a:prstGeom prst="rect">
            <a:avLst/>
          </a:prstGeom>
        </p:spPr>
        <p:txBody>
          <a:bodyPr vert="horz"/>
          <a:lstStyle>
            <a:lvl1pPr marL="342900" indent="-3429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  <a:lvl2pPr marL="914400" indent="-457200" algn="l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  <a:p>
            <a:pPr lvl="1"/>
            <a:endParaRPr lang="en-US" dirty="0"/>
          </a:p>
        </p:txBody>
      </p:sp>
      <p:pic>
        <p:nvPicPr>
          <p:cNvPr id="4" name="Picture 3" descr="NZ BRIDGE_logo1_tagline_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304799"/>
            <a:ext cx="1854708" cy="1324543"/>
          </a:xfrm>
          <a:prstGeom prst="rect">
            <a:avLst/>
          </a:prstGeom>
        </p:spPr>
      </p:pic>
      <p:pic>
        <p:nvPicPr>
          <p:cNvPr id="6" name="Picture 5" descr="Untitled-4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588"/>
            <a:ext cx="9144000" cy="6044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us02web.zoom.us/j/87969183295?pwd=N3ZOaE9WTjB0Skt1d01Sc3V2akZWUT0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Teacher’s Conference 2023:</a:t>
            </a:r>
            <a:br>
              <a:rPr lang="en-US" sz="4800" dirty="0"/>
            </a:br>
            <a:r>
              <a:rPr lang="en-US" sz="5400" dirty="0"/>
              <a:t>WELCOME</a:t>
            </a:r>
            <a:br>
              <a:rPr lang="en-US" sz="5400" dirty="0"/>
            </a:b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507596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CD4AF-BED3-F8F9-952A-82EBC02F0B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Agenda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DABCB3-EC5D-D09F-C724-6D48C556F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868227"/>
              </p:ext>
            </p:extLst>
          </p:nvPr>
        </p:nvGraphicFramePr>
        <p:xfrm>
          <a:off x="395536" y="2081133"/>
          <a:ext cx="8064896" cy="25366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702577264"/>
                    </a:ext>
                  </a:extLst>
                </a:gridCol>
                <a:gridCol w="4444178">
                  <a:extLst>
                    <a:ext uri="{9D8B030D-6E8A-4147-A177-3AD203B41FA5}">
                      <a16:colId xmlns:a16="http://schemas.microsoft.com/office/drawing/2014/main" val="2391435744"/>
                    </a:ext>
                  </a:extLst>
                </a:gridCol>
                <a:gridCol w="2108550">
                  <a:extLst>
                    <a:ext uri="{9D8B030D-6E8A-4147-A177-3AD203B41FA5}">
                      <a16:colId xmlns:a16="http://schemas.microsoft.com/office/drawing/2014/main" val="1155718011"/>
                    </a:ext>
                  </a:extLst>
                </a:gridCol>
              </a:tblGrid>
              <a:tr h="121448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Speaker/convenor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290472256"/>
                  </a:ext>
                </a:extLst>
              </a:tr>
              <a:tr h="243889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10.30am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Morning Tea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580004773"/>
                  </a:ext>
                </a:extLst>
              </a:tr>
              <a:tr h="243889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11am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Welcome and outline of the agenda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Douglas Russell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1230828807"/>
                  </a:ext>
                </a:extLst>
              </a:tr>
              <a:tr h="366329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11.15 – 11.45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R="6604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Background to the online taskforce, findings and formation of the T&amp;L committee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Kate Terry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3200253163"/>
                  </a:ext>
                </a:extLst>
              </a:tr>
              <a:tr h="366329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11.45 – 12.15pm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R="15557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Discussion of online teaching, opportunities and objectives for the weekend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All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1941831482"/>
                  </a:ext>
                </a:extLst>
              </a:tr>
              <a:tr h="347975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12.15 – 12.45pm 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Views from two newbies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99000"/>
                        </a:lnSpc>
                        <a:spcAft>
                          <a:spcPts val="25"/>
                        </a:spcAft>
                      </a:pPr>
                      <a:r>
                        <a:rPr lang="en-NZ" sz="1600" kern="100" dirty="0">
                          <a:effectLst/>
                        </a:rPr>
                        <a:t>Bridget O’Brien and Shawn Adriel-ai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1590992159"/>
                  </a:ext>
                </a:extLst>
              </a:tr>
              <a:tr h="121448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12.45 – 1.30 pm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Lunch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2407837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10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CD4AF-BED3-F8F9-952A-82EBC02F0B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Agenda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DABCB3-EC5D-D09F-C724-6D48C556F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746859"/>
              </p:ext>
            </p:extLst>
          </p:nvPr>
        </p:nvGraphicFramePr>
        <p:xfrm>
          <a:off x="395536" y="2081133"/>
          <a:ext cx="8064896" cy="3626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702577264"/>
                    </a:ext>
                  </a:extLst>
                </a:gridCol>
                <a:gridCol w="4444178">
                  <a:extLst>
                    <a:ext uri="{9D8B030D-6E8A-4147-A177-3AD203B41FA5}">
                      <a16:colId xmlns:a16="http://schemas.microsoft.com/office/drawing/2014/main" val="2391435744"/>
                    </a:ext>
                  </a:extLst>
                </a:gridCol>
                <a:gridCol w="2108550">
                  <a:extLst>
                    <a:ext uri="{9D8B030D-6E8A-4147-A177-3AD203B41FA5}">
                      <a16:colId xmlns:a16="http://schemas.microsoft.com/office/drawing/2014/main" val="1155718011"/>
                    </a:ext>
                  </a:extLst>
                </a:gridCol>
              </a:tblGrid>
              <a:tr h="115814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Speaker/convenor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290472256"/>
                  </a:ext>
                </a:extLst>
              </a:tr>
              <a:tr h="516992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1.30 – 2.15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R="2362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Online teaching – experience from 2022 – </a:t>
                      </a:r>
                      <a:br>
                        <a:rPr lang="en-NZ" sz="1600" kern="100" dirty="0">
                          <a:effectLst/>
                        </a:rPr>
                      </a:br>
                      <a:r>
                        <a:rPr lang="en-NZ" sz="1600" kern="100" dirty="0">
                          <a:effectLst/>
                        </a:rPr>
                        <a:t>challenges and opportunities.   How can we align/use online to augment f2f lessons regionally?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 marR="200660"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Anna Kalma &amp; Rona Driscoll zoom link:</a:t>
                      </a:r>
                      <a:r>
                        <a:rPr lang="en-NZ" sz="1600" u="none" strike="noStrike" kern="100" dirty="0">
                          <a:effectLst/>
                          <a:hlinkClick r:id="rId2"/>
                        </a:rPr>
                        <a:t> </a:t>
                      </a:r>
                      <a:r>
                        <a:rPr lang="en-NZ" sz="1600" u="sng" kern="100" dirty="0">
                          <a:effectLst/>
                          <a:hlinkClick r:id="rId2"/>
                        </a:rPr>
                        <a:t>Rona's</a:t>
                      </a:r>
                      <a:r>
                        <a:rPr lang="en-NZ" sz="1600" u="none" strike="noStrike" kern="100" dirty="0">
                          <a:effectLst/>
                          <a:hlinkClick r:id="rId2"/>
                        </a:rPr>
                        <a:t> </a:t>
                      </a:r>
                      <a:r>
                        <a:rPr lang="en-NZ" sz="1600" u="sng" kern="100" dirty="0">
                          <a:effectLst/>
                          <a:hlinkClick r:id="rId2"/>
                        </a:rPr>
                        <a:t>online session</a:t>
                      </a:r>
                      <a:r>
                        <a:rPr lang="en-NZ" sz="1600" u="none" strike="noStrike" kern="100" dirty="0">
                          <a:effectLst/>
                          <a:hlinkClick r:id="rId2"/>
                        </a:rPr>
                        <a:t> 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317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580004773"/>
                  </a:ext>
                </a:extLst>
              </a:tr>
              <a:tr h="240005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2.15 – 3pm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Teacher Panel; Teaching bridge to Adults: Teaching philosophy, Structure of lessons, Retention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Tina McVeigh, (House of Cards) </a:t>
                      </a:r>
                    </a:p>
                    <a:p>
                      <a:pPr marL="317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Mike Dunn, (Auckland)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1230828807"/>
                  </a:ext>
                </a:extLst>
              </a:tr>
              <a:tr h="279130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3pm – 3.30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Teacher Panel … teaching bridge to youth/in schools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Wellington and Maclean college experience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Alan Grant/Lance Bowden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3200253163"/>
                  </a:ext>
                </a:extLst>
              </a:tr>
              <a:tr h="189953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3.30 – 3.45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Afternoon tea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1941831482"/>
                  </a:ext>
                </a:extLst>
              </a:tr>
              <a:tr h="234186">
                <a:tc>
                  <a:txBody>
                    <a:bodyPr/>
                    <a:lstStyle/>
                    <a:p>
                      <a:pPr marL="31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>
                          <a:effectLst/>
                        </a:rPr>
                        <a:t>3.45 – 5pm </a:t>
                      </a:r>
                      <a:endParaRPr lang="en-NZ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R="19240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Promotion of bridge to new players – plan for next year and support to clubs.     Discussion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tc>
                  <a:txBody>
                    <a:bodyPr/>
                    <a:lstStyle/>
                    <a:p>
                      <a:pPr marL="317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NZ" sz="1600" kern="100" dirty="0">
                          <a:effectLst/>
                        </a:rPr>
                        <a:t>Mel Auld </a:t>
                      </a:r>
                      <a:endParaRPr lang="en-NZ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11" marR="40522" marT="5165" marB="0"/>
                </a:tc>
                <a:extLst>
                  <a:ext uri="{0D108BD9-81ED-4DB2-BD59-A6C34878D82A}">
                    <a16:rowId xmlns:a16="http://schemas.microsoft.com/office/drawing/2014/main" val="1590992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19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Kate Terry,</a:t>
            </a:r>
            <a:br>
              <a:rPr lang="en-US" dirty="0"/>
            </a:br>
            <a:r>
              <a:rPr lang="en-US" sz="2400" dirty="0"/>
              <a:t>New Zealand Bridge Board Member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Teacher’s Conference 2023:</a:t>
            </a:r>
            <a:br>
              <a:rPr lang="en-US" dirty="0"/>
            </a:br>
            <a:r>
              <a:rPr lang="en-US" dirty="0"/>
              <a:t>Online Bridge Strategy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965E6-6E55-FDCD-E734-817DF44742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This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79B92-5262-7352-C009-3A23A94DF3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sz="2400" dirty="0"/>
              <a:t>Background to the Online Taskforce</a:t>
            </a:r>
          </a:p>
          <a:p>
            <a:r>
              <a:rPr lang="en-NZ" sz="2400" dirty="0"/>
              <a:t>The Teaching and Learning Hub</a:t>
            </a:r>
          </a:p>
          <a:p>
            <a:r>
              <a:rPr lang="en-NZ" sz="2400" dirty="0"/>
              <a:t>The Strategy</a:t>
            </a:r>
          </a:p>
          <a:p>
            <a:r>
              <a:rPr lang="en-NZ" sz="2400" dirty="0"/>
              <a:t>The 2023 Teaching &amp; Learning Committee</a:t>
            </a:r>
          </a:p>
          <a:p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231127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Considerations as we started out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25BF9E6-B319-AF91-F11F-E6E6CAAE4A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Inclusivity – all views are genuinely sought and welcomed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importance and place of face-to-face/ in-person bridge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Ensuring the new online bridge strategy encourages and enables:</a:t>
            </a:r>
          </a:p>
          <a:p>
            <a:pPr marL="803275" lvl="1" indent="-346075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Participation</a:t>
            </a:r>
          </a:p>
          <a:p>
            <a:pPr marL="803275" lvl="1" indent="-346075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Accessibility</a:t>
            </a:r>
          </a:p>
          <a:p>
            <a:pPr marL="803275" lvl="1" indent="-346075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Enjoyment of bridge</a:t>
            </a:r>
          </a:p>
          <a:p>
            <a:pPr marL="803275" lvl="1" indent="-346075">
              <a:spcBef>
                <a:spcPts val="0"/>
              </a:spcBef>
              <a:spcAft>
                <a:spcPts val="0"/>
              </a:spcAft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Within a safe, organised and regulated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Acknowledgement of the huge number of current &amp; future players who will never want to play bridge online &amp; current and future players who may almost exclusively play online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Future proofing – what might bridge look like in 2030?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90223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Consultation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1E0B862-2033-DBE3-F5F5-CA8921E334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Major consultation with all key stakeholders including:</a:t>
            </a:r>
          </a:p>
          <a:p>
            <a:pPr lvl="1" indent="-342900"/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Regional committees</a:t>
            </a:r>
          </a:p>
          <a:p>
            <a:pPr lvl="1" indent="-342900"/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Clubs</a:t>
            </a:r>
          </a:p>
          <a:p>
            <a:pPr lvl="1" indent="-342900"/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Players (club players &amp; tournament players; Junior, Intermediate &amp; Open Grades; All Ranks)</a:t>
            </a:r>
          </a:p>
          <a:p>
            <a:pPr lvl="1" indent="-342900"/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Directors</a:t>
            </a:r>
          </a:p>
          <a:p>
            <a:pPr lvl="1" indent="-342900"/>
            <a:r>
              <a:rPr lang="en-N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Other interested parties</a:t>
            </a:r>
          </a:p>
          <a:p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consultation was be more qualitative, inviting feedback and discussion, rather than quantitative (e.g. survey based)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69839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Thinktank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636508" cy="51169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Working Group:</a:t>
            </a:r>
            <a:r>
              <a:rPr lang="en-US" sz="2000" dirty="0"/>
              <a:t> Kate Terry (Lead), John Skipper, Sam Coutts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B776D4-6737-AEA3-AC22-504079006B91}"/>
              </a:ext>
            </a:extLst>
          </p:cNvPr>
          <p:cNvSpPr txBox="1"/>
          <p:nvPr/>
        </p:nvSpPr>
        <p:spPr>
          <a:xfrm>
            <a:off x="276277" y="2492896"/>
            <a:ext cx="3359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Thinktank:</a:t>
            </a:r>
          </a:p>
          <a:p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APPOINTED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Julie Atkinson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Jana Bott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Jenna Gibbons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 Gurney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Pam Livingston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Phil </a:t>
            </a:r>
            <a:r>
              <a:rPr lang="en-NZ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Noye</a:t>
            </a:r>
            <a:endParaRPr lang="en-NZ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Rona Driscoll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8B2EE3-74B7-B8CC-2D50-844781437D41}"/>
              </a:ext>
            </a:extLst>
          </p:cNvPr>
          <p:cNvSpPr txBox="1"/>
          <p:nvPr/>
        </p:nvSpPr>
        <p:spPr>
          <a:xfrm>
            <a:off x="4520976" y="2492913"/>
            <a:ext cx="3359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INDIVIDUAL NOMINATION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Colin Bray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Babs-</a:t>
            </a:r>
            <a:r>
              <a:rPr lang="en-NZ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Merel</a:t>
            </a: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Visser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Jill Herman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Barry Jones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Sharon Mosley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Peter Newell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 Simpson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And the Hubs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636508" cy="101575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three Hubs reviewed the submissions in their area of responsibility and developed the draft strategy for review and refinement by the Thinktank. This was an iterative process.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B776D4-6737-AEA3-AC22-504079006B91}"/>
              </a:ext>
            </a:extLst>
          </p:cNvPr>
          <p:cNvSpPr txBox="1"/>
          <p:nvPr/>
        </p:nvSpPr>
        <p:spPr>
          <a:xfrm>
            <a:off x="276277" y="3178711"/>
            <a:ext cx="2711547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TOURNAMENTS</a:t>
            </a:r>
            <a:b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NZ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John Skipper (Chair)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Rona Driscoll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Sharon Mosley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 Simpson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Wayne Burrows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Tony </a:t>
            </a:r>
            <a:r>
              <a:rPr lang="en-NZ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Fayerman</a:t>
            </a:r>
            <a:endParaRPr lang="en-NZ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64BB2F-AA72-0F67-6B28-5779DDC5C855}"/>
              </a:ext>
            </a:extLst>
          </p:cNvPr>
          <p:cNvSpPr txBox="1"/>
          <p:nvPr/>
        </p:nvSpPr>
        <p:spPr>
          <a:xfrm>
            <a:off x="3191080" y="3175713"/>
            <a:ext cx="2711547" cy="255454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TEACHING </a:t>
            </a:r>
            <a:br>
              <a:rPr lang="en-NZ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NZ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LEARNING</a:t>
            </a:r>
            <a:b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Kate Terry (Chair)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Julie Atkinson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Pam Livingston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Babs-</a:t>
            </a:r>
            <a:r>
              <a:rPr lang="en-NZ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Merel</a:t>
            </a: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Visser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Douglas Russell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Kay Nicholas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FC42C8-5B7B-F7DE-9746-4A2B73FA23BF}"/>
              </a:ext>
            </a:extLst>
          </p:cNvPr>
          <p:cNvSpPr txBox="1"/>
          <p:nvPr/>
        </p:nvSpPr>
        <p:spPr>
          <a:xfrm>
            <a:off x="6177979" y="3200848"/>
            <a:ext cx="2711547" cy="2554545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RESOURCING &amp; REVENUE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 Coutts (Chair)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Jenna Gibbons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Phil </a:t>
            </a:r>
            <a:r>
              <a:rPr lang="en-NZ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Noye</a:t>
            </a:r>
            <a:endParaRPr lang="en-NZ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Alan Dick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Anthony Hopkins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Z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73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Fundamentals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6654A-8509-C02D-1EB5-857FB3EFB8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The Thinktank and Teaching &amp; Learning Hub acknowledged the continued importance and place of the current approaches to teaching and learning offered by clubs. </a:t>
            </a:r>
          </a:p>
          <a:p>
            <a:r>
              <a:rPr lang="en-NZ" dirty="0"/>
              <a:t>‘Traditional’ in-person lessons rightly viewed as the lifeblood of many clubs in terms of providing an annual (or more frequent) pipeline of new members.</a:t>
            </a:r>
          </a:p>
          <a:p>
            <a:r>
              <a:rPr lang="en-NZ" dirty="0"/>
              <a:t>The online teaching and learning strategy is designed to sit alongside clubs’ existing activities, be complementary to them and in no way compete with them.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474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E9334CC-8D3B-BEEC-F034-D109A7ACF9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The Fundamentals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EF358-333F-D871-5D60-4A88C5D9D7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New Zealand Bridge has a key role in providing resources, support and as a facilitator. </a:t>
            </a:r>
          </a:p>
          <a:p>
            <a:r>
              <a:rPr lang="en-NZ" dirty="0"/>
              <a:t>Essential to have revitalised and re-briefed Teaching &amp; Learning Committee, reporting to the Board, which is charged with overseeing the ongoing development and delivery of teaching and learning:  </a:t>
            </a:r>
          </a:p>
          <a:p>
            <a:pPr lvl="1"/>
            <a:r>
              <a:rPr lang="en-NZ" dirty="0"/>
              <a:t>test new teaching initiatives</a:t>
            </a:r>
          </a:p>
          <a:p>
            <a:pPr lvl="1"/>
            <a:r>
              <a:rPr lang="en-NZ" dirty="0"/>
              <a:t>commission projects</a:t>
            </a:r>
          </a:p>
          <a:p>
            <a:pPr lvl="1"/>
            <a:r>
              <a:rPr lang="en-NZ" dirty="0"/>
              <a:t>develop and review resources</a:t>
            </a:r>
          </a:p>
          <a:p>
            <a:pPr lvl="1"/>
            <a:r>
              <a:rPr lang="en-NZ" dirty="0"/>
              <a:t>work with suppliers (e.g. </a:t>
            </a:r>
            <a:r>
              <a:rPr lang="en-NZ" dirty="0" err="1"/>
              <a:t>RealBridge</a:t>
            </a:r>
            <a:r>
              <a:rPr lang="en-NZ" dirty="0"/>
              <a:t>) </a:t>
            </a:r>
          </a:p>
          <a:p>
            <a:r>
              <a:rPr lang="en-NZ" dirty="0"/>
              <a:t>Goal: to ensure current and future teaching and learning needs are met.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27341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CD352D-62FA-34FF-2C27-F3E15C2D70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Key considerations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5EFFD4-1A02-C637-FF23-A565B3933C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Removing barriers and facilitating access for all to the game of bridge </a:t>
            </a:r>
          </a:p>
          <a:p>
            <a:r>
              <a:rPr lang="en-NZ" dirty="0"/>
              <a:t>Widening participation and enabling new segments and communities to learn and enjoy the game of bridge </a:t>
            </a:r>
          </a:p>
          <a:p>
            <a:r>
              <a:rPr lang="en-NZ" dirty="0"/>
              <a:t>Contributing to the growth of the game of bridge in New Zealand </a:t>
            </a:r>
          </a:p>
          <a:p>
            <a:r>
              <a:rPr lang="en-NZ" dirty="0"/>
              <a:t>Recognising the different needs of new players and those looking to improve their bridge </a:t>
            </a:r>
          </a:p>
          <a:p>
            <a:r>
              <a:rPr lang="en-NZ" dirty="0"/>
              <a:t>Embracing new technology, its flexibility and the opportunities this brings</a:t>
            </a:r>
          </a:p>
          <a:p>
            <a:r>
              <a:rPr lang="en-NZ" dirty="0"/>
              <a:t>Being prepared (and supported by New Zealand Bridge) to test new teaching and learning initiatives</a:t>
            </a:r>
          </a:p>
        </p:txBody>
      </p:sp>
    </p:spTree>
    <p:extLst>
      <p:ext uri="{BB962C8B-B14F-4D97-AF65-F5344CB8AC3E}">
        <p14:creationId xmlns:p14="http://schemas.microsoft.com/office/powerpoint/2010/main" val="2360702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D0AD-BD3C-77CF-1841-14909EE37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Focus Areas: New &amp; Improving Players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140E1-72B1-6B67-7B9A-804E84CA9D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New Players</a:t>
            </a:r>
          </a:p>
          <a:p>
            <a:pPr lvl="1"/>
            <a:r>
              <a:rPr lang="en-NZ" dirty="0"/>
              <a:t>In-person beginner’s lessons </a:t>
            </a:r>
          </a:p>
          <a:p>
            <a:pPr lvl="1"/>
            <a:r>
              <a:rPr lang="en-NZ" dirty="0"/>
              <a:t>Online lessons to complement</a:t>
            </a:r>
          </a:p>
          <a:p>
            <a:r>
              <a:rPr lang="en-NZ" dirty="0"/>
              <a:t>Improving Players</a:t>
            </a:r>
          </a:p>
          <a:p>
            <a:pPr lvl="1"/>
            <a:r>
              <a:rPr lang="en-NZ" dirty="0"/>
              <a:t>In-person improver and intermediate lessons</a:t>
            </a:r>
          </a:p>
          <a:p>
            <a:pPr lvl="1"/>
            <a:r>
              <a:rPr lang="en-NZ" dirty="0"/>
              <a:t>Online improver and intermediate  lessons – big opportunity </a:t>
            </a:r>
          </a:p>
        </p:txBody>
      </p:sp>
    </p:spTree>
    <p:extLst>
      <p:ext uri="{BB962C8B-B14F-4D97-AF65-F5344CB8AC3E}">
        <p14:creationId xmlns:p14="http://schemas.microsoft.com/office/powerpoint/2010/main" val="767115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D0AD-BD3C-77CF-1841-14909EE37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Focus Areas: Bridge Tasters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140E1-72B1-6B67-7B9A-804E84CA9D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Targets – new players, improving players &amp; those returning to bridge</a:t>
            </a:r>
          </a:p>
          <a:p>
            <a:pPr lvl="1"/>
            <a:r>
              <a:rPr lang="en-NZ" dirty="0"/>
              <a:t>Mini bridge</a:t>
            </a:r>
          </a:p>
          <a:p>
            <a:pPr lvl="1"/>
            <a:r>
              <a:rPr lang="en-NZ" dirty="0"/>
              <a:t>Supervised play</a:t>
            </a:r>
          </a:p>
          <a:p>
            <a:r>
              <a:rPr lang="en-NZ" dirty="0"/>
              <a:t>Innovation opportunities</a:t>
            </a:r>
          </a:p>
          <a:p>
            <a:pPr lvl="1"/>
            <a:r>
              <a:rPr lang="en-NZ" dirty="0"/>
              <a:t>Number of boards played</a:t>
            </a:r>
          </a:p>
          <a:p>
            <a:pPr lvl="1"/>
            <a:r>
              <a:rPr lang="en-NZ" dirty="0"/>
              <a:t>Timing of sessions</a:t>
            </a:r>
          </a:p>
          <a:p>
            <a:pPr lvl="1"/>
            <a:r>
              <a:rPr lang="en-NZ" dirty="0"/>
              <a:t>Social time ‘baked in’</a:t>
            </a:r>
          </a:p>
        </p:txBody>
      </p:sp>
    </p:spTree>
    <p:extLst>
      <p:ext uri="{BB962C8B-B14F-4D97-AF65-F5344CB8AC3E}">
        <p14:creationId xmlns:p14="http://schemas.microsoft.com/office/powerpoint/2010/main" val="2841935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D0AD-BD3C-77CF-1841-14909EE37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Focus Areas: New Segments &amp; Communities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AADABA41-6D23-E0A3-AB1C-61D8F96426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Moving beyond the traditional demographic:</a:t>
            </a:r>
          </a:p>
          <a:p>
            <a:pPr lvl="1"/>
            <a:r>
              <a:rPr lang="en-NZ" dirty="0"/>
              <a:t>Online learning - conduit for participation </a:t>
            </a:r>
          </a:p>
          <a:p>
            <a:pPr marL="1257300" lvl="2" indent="-342900" algn="l">
              <a:buFont typeface="Wingdings" panose="05000000000000000000" pitchFamily="2" charset="2"/>
              <a:buChar char="Ø"/>
            </a:pPr>
            <a:r>
              <a:rPr lang="en-NZ" sz="2000" dirty="0"/>
              <a:t>New segments and communities</a:t>
            </a:r>
          </a:p>
          <a:p>
            <a:pPr marL="1257300" lvl="2" indent="-342900" algn="l">
              <a:buFont typeface="Wingdings" panose="05000000000000000000" pitchFamily="2" charset="2"/>
              <a:buChar char="Ø"/>
            </a:pPr>
            <a:r>
              <a:rPr lang="en-NZ" sz="2000" dirty="0"/>
              <a:t>Existing targets who prefer not to attend a club in-person</a:t>
            </a:r>
          </a:p>
          <a:p>
            <a:pPr lvl="1"/>
            <a:r>
              <a:rPr lang="en-NZ" dirty="0"/>
              <a:t>Particular attention will be need to be given to ensuring a safe space has been created to facilitate participation by the new segments and communities. </a:t>
            </a:r>
          </a:p>
          <a:p>
            <a:pPr lvl="2" algn="l"/>
            <a:r>
              <a:rPr lang="en-NZ" sz="2000" dirty="0"/>
              <a:t>e.g. segment or community specific playbooks, support processes, protocols, etiquette.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1190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5F51D-25B4-7951-090C-153900789C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2023 Teaching &amp; Learning Committee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A1527-70F6-F7DA-0966-475F182568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Douglas Russell</a:t>
            </a:r>
            <a:r>
              <a:rPr lang="en-NZ" sz="2400" dirty="0"/>
              <a:t> (Chair)</a:t>
            </a:r>
          </a:p>
          <a:p>
            <a:r>
              <a:rPr lang="en-NZ" sz="2400" dirty="0"/>
              <a:t>Kate Terry</a:t>
            </a:r>
          </a:p>
          <a:p>
            <a:r>
              <a:rPr lang="en-NZ" sz="2400" dirty="0"/>
              <a:t>Anna Kalma</a:t>
            </a:r>
          </a:p>
          <a:p>
            <a:r>
              <a:rPr lang="en-NZ" sz="2400" dirty="0"/>
              <a:t>Shirley Newton</a:t>
            </a:r>
          </a:p>
          <a:p>
            <a:r>
              <a:rPr lang="en-NZ" sz="2400" dirty="0"/>
              <a:t>Phil Noye</a:t>
            </a:r>
          </a:p>
          <a:p>
            <a:r>
              <a:rPr lang="en-NZ" sz="2400" dirty="0"/>
              <a:t>Mary Christensen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6244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0FE84-88CA-66F8-9676-77C1B5F41E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Discussion Time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6E4D14-14C4-4541-8F9A-CE736F9A62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In groups of 4-6 please discuss and agree your top THREE: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Objectives for the weekend </a:t>
            </a:r>
            <a:endParaRPr lang="en-NZ" sz="3200" dirty="0"/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Online teaching opportunities </a:t>
            </a:r>
          </a:p>
          <a:p>
            <a:pPr marL="742950" indent="-742950">
              <a:buFont typeface="+mj-lt"/>
              <a:buAutoNum type="arabicPeriod"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10 mins discussion – please take notes and have someone ready to give feedback</a:t>
            </a:r>
          </a:p>
        </p:txBody>
      </p:sp>
    </p:spTree>
    <p:extLst>
      <p:ext uri="{BB962C8B-B14F-4D97-AF65-F5344CB8AC3E}">
        <p14:creationId xmlns:p14="http://schemas.microsoft.com/office/powerpoint/2010/main" val="3039397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Z Bridge">
      <a:dk1>
        <a:srgbClr val="000000"/>
      </a:dk1>
      <a:lt1>
        <a:srgbClr val="FFFFFF"/>
      </a:lt1>
      <a:dk2>
        <a:srgbClr val="182C58"/>
      </a:dk2>
      <a:lt2>
        <a:srgbClr val="FFFFF2"/>
      </a:lt2>
      <a:accent1>
        <a:srgbClr val="5EA23E"/>
      </a:accent1>
      <a:accent2>
        <a:srgbClr val="661A4E"/>
      </a:accent2>
      <a:accent3>
        <a:srgbClr val="4C9FC2"/>
      </a:accent3>
      <a:accent4>
        <a:srgbClr val="661A4E"/>
      </a:accent4>
      <a:accent5>
        <a:srgbClr val="4C9FC2"/>
      </a:accent5>
      <a:accent6>
        <a:srgbClr val="FF830D"/>
      </a:accent6>
      <a:hlink>
        <a:srgbClr val="4C9FC2"/>
      </a:hlink>
      <a:folHlink>
        <a:srgbClr val="5EA23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70D56B9-4208-4814-8442-8D78D71AA1D3}" vid="{85B1C105-152F-49FF-AD2D-14E5025611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Presentation1[70312]</Template>
  <TotalTime>1725</TotalTime>
  <Words>973</Words>
  <Application>Microsoft Office PowerPoint</Application>
  <PresentationFormat>On-screen Show (4:3)</PresentationFormat>
  <Paragraphs>160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Big Shoulders Display Bold</vt:lpstr>
      <vt:lpstr>Calibri</vt:lpstr>
      <vt:lpstr>Courier New</vt:lpstr>
      <vt:lpstr>Gill Sans</vt:lpstr>
      <vt:lpstr>Wingdings</vt:lpstr>
      <vt:lpstr>Office Theme</vt:lpstr>
      <vt:lpstr>Teacher’s Conference 2023: WELCOME </vt:lpstr>
      <vt:lpstr>Agenda</vt:lpstr>
      <vt:lpstr>Agenda</vt:lpstr>
      <vt:lpstr>Teacher’s Conference 2023: Online Bridge Strategy </vt:lpstr>
      <vt:lpstr>This session</vt:lpstr>
      <vt:lpstr>Considerations as we started out</vt:lpstr>
      <vt:lpstr>The Consultation</vt:lpstr>
      <vt:lpstr>Our Thinktank</vt:lpstr>
      <vt:lpstr>And the Hubs</vt:lpstr>
      <vt:lpstr>The Fundamentals</vt:lpstr>
      <vt:lpstr>The Fundamentals</vt:lpstr>
      <vt:lpstr>Key considerations</vt:lpstr>
      <vt:lpstr>Focus Areas: New &amp; Improving Players</vt:lpstr>
      <vt:lpstr>Focus Areas: Bridge Tasters</vt:lpstr>
      <vt:lpstr>Focus Areas: New Segments &amp; Communities</vt:lpstr>
      <vt:lpstr>The 2023 Teaching &amp; Learning Committee</vt:lpstr>
      <vt:lpstr>Discussion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Bridge Strategy  Working Group</dc:title>
  <dc:creator>Kate Terry</dc:creator>
  <cp:lastModifiedBy>Kate Terry</cp:lastModifiedBy>
  <cp:revision>20</cp:revision>
  <dcterms:created xsi:type="dcterms:W3CDTF">2022-06-10T22:14:35Z</dcterms:created>
  <dcterms:modified xsi:type="dcterms:W3CDTF">2023-11-10T21:12:17Z</dcterms:modified>
</cp:coreProperties>
</file>