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2"/>
  </p:notesMasterIdLst>
  <p:handoutMasterIdLst>
    <p:handoutMasterId r:id="rId13"/>
  </p:handoutMasterIdLst>
  <p:sldIdLst>
    <p:sldId id="422" r:id="rId2"/>
    <p:sldId id="423" r:id="rId3"/>
    <p:sldId id="418" r:id="rId4"/>
    <p:sldId id="424" r:id="rId5"/>
    <p:sldId id="425" r:id="rId6"/>
    <p:sldId id="427" r:id="rId7"/>
    <p:sldId id="429" r:id="rId8"/>
    <p:sldId id="430" r:id="rId9"/>
    <p:sldId id="431" r:id="rId10"/>
    <p:sldId id="421" r:id="rId1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58" autoAdjust="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5/01/2016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5/01/2016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10</a:t>
            </a:fld>
            <a:endParaRPr lang="en-NZ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05-Jan-16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05-Jan-16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05-Jan-16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05-Jan-16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05-Jan-16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05-Jan-16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3384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Tip</a:t>
            </a: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NZ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Play of the Hand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4400" b="1" dirty="0" smtClean="0">
                <a:ea typeface="+mj-ea"/>
                <a:cs typeface="+mj-cs"/>
              </a:rPr>
              <a:t>Trump Contracts – Drawing Trumps</a:t>
            </a:r>
            <a:endParaRPr kumimoji="0" lang="en-NZ" sz="33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/>
          </a:bodyPr>
          <a:lstStyle/>
          <a:p>
            <a:r>
              <a:rPr lang="en-NZ" sz="4000" b="1" dirty="0" smtClean="0"/>
              <a:t>Play of the Hand – Trump Contracts</a:t>
            </a:r>
            <a:endParaRPr lang="en-NZ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85360"/>
            <a:ext cx="8229600" cy="468052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en-NZ" sz="3200" dirty="0" smtClean="0"/>
              <a:t>Count how many trumps the opponents have</a:t>
            </a:r>
          </a:p>
          <a:p>
            <a:pPr>
              <a:lnSpc>
                <a:spcPct val="200000"/>
              </a:lnSpc>
            </a:pPr>
            <a:r>
              <a:rPr lang="en-NZ" sz="3200" dirty="0" smtClean="0"/>
              <a:t>Draw trumps first</a:t>
            </a:r>
          </a:p>
          <a:p>
            <a:pPr>
              <a:lnSpc>
                <a:spcPct val="200000"/>
              </a:lnSpc>
            </a:pPr>
            <a:r>
              <a:rPr lang="en-NZ" sz="3200" dirty="0" smtClean="0"/>
              <a:t>Remember to count how many trumps are left out</a:t>
            </a:r>
          </a:p>
          <a:p>
            <a:pPr>
              <a:lnSpc>
                <a:spcPct val="200000"/>
              </a:lnSpc>
            </a:pPr>
            <a:r>
              <a:rPr lang="en-NZ" sz="3200" dirty="0" smtClean="0"/>
              <a:t>STOP drawing trumps when:</a:t>
            </a:r>
          </a:p>
          <a:p>
            <a:pPr lvl="1">
              <a:lnSpc>
                <a:spcPct val="200000"/>
              </a:lnSpc>
            </a:pPr>
            <a:r>
              <a:rPr lang="en-NZ" sz="3200" dirty="0" smtClean="0"/>
              <a:t>Only the highest trump is left OR</a:t>
            </a:r>
          </a:p>
          <a:p>
            <a:pPr lvl="1">
              <a:lnSpc>
                <a:spcPct val="200000"/>
              </a:lnSpc>
            </a:pPr>
            <a:r>
              <a:rPr lang="en-NZ" sz="3200" dirty="0" smtClean="0"/>
              <a:t>Your Opponents trumps have run out</a:t>
            </a:r>
          </a:p>
          <a:p>
            <a:pPr>
              <a:lnSpc>
                <a:spcPct val="200000"/>
              </a:lnSpc>
            </a:pPr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1026" name="Picture 2" descr="C:\Users\Amanda\AppData\Local\Microsoft\Windows\Temporary Internet Files\Content.IE5\J3X61OOY\MC90035564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717032"/>
            <a:ext cx="1807769" cy="1672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217024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383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4797152"/>
            <a:ext cx="2195736" cy="1456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140968"/>
            <a:ext cx="933822" cy="435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771800" y="1887215"/>
            <a:ext cx="36004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NZ" sz="2400" dirty="0" smtClean="0"/>
              <a:t>West   North    East    South</a:t>
            </a:r>
            <a:endParaRPr lang="en-N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5301208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latin typeface="+mj-lt"/>
              </a:rPr>
              <a:t>If you can guarantee your contract, draw trumps</a:t>
            </a:r>
            <a:endParaRPr lang="en-NZ" sz="54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4221088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latin typeface="+mj-lt"/>
                <a:sym typeface="Symbol"/>
              </a:rPr>
              <a:t>We have only 1 club loser and 1 diamond loser – our contract is guaranteed</a:t>
            </a:r>
            <a:endParaRPr lang="en-NZ" sz="48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-31541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 Contract = 4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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  Lead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K</a:t>
            </a:r>
            <a:endParaRPr kumimoji="0" lang="en-NZ" sz="50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43052"/>
            <a:ext cx="8352928" cy="154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70385"/>
            <a:ext cx="8352928" cy="1517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5301208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latin typeface="+mj-lt"/>
              </a:rPr>
              <a:t>If you can guarantee your contract, draw trumps</a:t>
            </a:r>
            <a:endParaRPr lang="en-NZ" sz="54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4221088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latin typeface="+mj-lt"/>
                <a:sym typeface="Symbol"/>
              </a:rPr>
              <a:t>Draw trumps until there are none left.  Make sure you count them.</a:t>
            </a:r>
            <a:endParaRPr lang="en-NZ" sz="48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-31541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Contract = 4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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  Lead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K</a:t>
            </a:r>
            <a:endParaRPr kumimoji="0" lang="en-NZ" sz="50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43052"/>
            <a:ext cx="8352928" cy="154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70385"/>
            <a:ext cx="8352928" cy="1517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5301208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latin typeface="+mj-lt"/>
              </a:rPr>
              <a:t>If you can guarantee your contract, draw trumps</a:t>
            </a:r>
            <a:endParaRPr lang="en-NZ" sz="54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4221088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latin typeface="+mj-lt"/>
                <a:sym typeface="Symbol"/>
              </a:rPr>
              <a:t>You have 4 losers … one spade, one club and two diamonds</a:t>
            </a:r>
            <a:endParaRPr lang="en-NZ" sz="48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-31541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  Contract = 4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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  Lead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Q</a:t>
            </a:r>
            <a:endParaRPr kumimoji="0" lang="en-NZ" sz="50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64445"/>
            <a:ext cx="8280920" cy="1556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08720"/>
            <a:ext cx="8280920" cy="153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5301208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latin typeface="+mj-lt"/>
              </a:rPr>
              <a:t>If you can guarantee your contract, draw trumps</a:t>
            </a:r>
            <a:endParaRPr lang="en-NZ" sz="54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4221088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latin typeface="+mj-lt"/>
                <a:sym typeface="Symbol"/>
              </a:rPr>
              <a:t>You can </a:t>
            </a:r>
            <a:r>
              <a:rPr lang="en-NZ" sz="3200" b="1" dirty="0" smtClean="0">
                <a:solidFill>
                  <a:srgbClr val="2A700F"/>
                </a:solidFill>
                <a:latin typeface="+mj-lt"/>
                <a:sym typeface="Symbol"/>
              </a:rPr>
              <a:t>get rid </a:t>
            </a:r>
            <a:r>
              <a:rPr lang="en-NZ" sz="3200" b="1" dirty="0" smtClean="0">
                <a:solidFill>
                  <a:srgbClr val="2A700F"/>
                </a:solidFill>
                <a:latin typeface="+mj-lt"/>
                <a:sym typeface="Symbol"/>
              </a:rPr>
              <a:t>of a loser by discarding it on the Q … BUT you must draw trumps first</a:t>
            </a:r>
            <a:endParaRPr lang="en-NZ" sz="48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-31541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Contract = 4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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  Lead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Q</a:t>
            </a:r>
            <a:endParaRPr kumimoji="0" lang="en-NZ" sz="50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64445"/>
            <a:ext cx="8280920" cy="1556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836712"/>
            <a:ext cx="8280920" cy="153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5301208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latin typeface="+mj-lt"/>
              </a:rPr>
              <a:t>If you can guarantee your contract, draw trumps</a:t>
            </a:r>
            <a:endParaRPr lang="en-NZ" sz="54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4221088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latin typeface="+mj-lt"/>
                <a:sym typeface="Symbol"/>
              </a:rPr>
              <a:t>Draw out the trumps until they are all gone (you will lose to the A at some stage)</a:t>
            </a:r>
            <a:endParaRPr lang="en-NZ" sz="4800" b="1" dirty="0">
              <a:solidFill>
                <a:srgbClr val="2A700F"/>
              </a:solidFill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-31541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Contract = 4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</a:t>
            </a:r>
            <a:r>
              <a:rPr kumimoji="0" lang="en-NZ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  Lead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NZ" sz="5000" b="1" i="0" u="none" strike="noStrike" kern="1200" cap="none" spc="0" normalizeH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Q</a:t>
            </a:r>
            <a:endParaRPr kumimoji="0" lang="en-NZ" sz="50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64445"/>
            <a:ext cx="8280920" cy="1556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08720"/>
            <a:ext cx="8280920" cy="153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BEGINNERS’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4077072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9025</TotalTime>
  <Words>279</Words>
  <Application>Microsoft Office PowerPoint</Application>
  <PresentationFormat>On-screen Show (4:3)</PresentationFormat>
  <Paragraphs>40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Play of the Hand – Trump Contracts</vt:lpstr>
      <vt:lpstr>Slide 4</vt:lpstr>
      <vt:lpstr>Slide 5</vt:lpstr>
      <vt:lpstr>Slide 6</vt:lpstr>
      <vt:lpstr>Slide 7</vt:lpstr>
      <vt:lpstr>Slide 8</vt:lpstr>
      <vt:lpstr>Slide 9</vt:lpstr>
      <vt:lpstr>BEGINNERS’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 Smith</cp:lastModifiedBy>
  <cp:revision>250</cp:revision>
  <dcterms:created xsi:type="dcterms:W3CDTF">2013-02-20T01:53:33Z</dcterms:created>
  <dcterms:modified xsi:type="dcterms:W3CDTF">2016-01-04T17:59:51Z</dcterms:modified>
</cp:coreProperties>
</file>