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handoutMasterIdLst>
    <p:handoutMasterId r:id="rId14"/>
  </p:handoutMasterIdLst>
  <p:sldIdLst>
    <p:sldId id="422" r:id="rId2"/>
    <p:sldId id="418" r:id="rId3"/>
    <p:sldId id="419" r:id="rId4"/>
    <p:sldId id="420" r:id="rId5"/>
    <p:sldId id="421" r:id="rId6"/>
    <p:sldId id="424" r:id="rId7"/>
    <p:sldId id="428" r:id="rId8"/>
    <p:sldId id="426" r:id="rId9"/>
    <p:sldId id="429" r:id="rId10"/>
    <p:sldId id="427" r:id="rId11"/>
    <p:sldId id="423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7/01/2016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7/01/2016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37921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37921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37921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37921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37921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07-Jan-16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07-Jan-16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07-Jan-16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07-Jan-16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07-Jan-16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07-Jan-16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PLAYING TIPS</a:t>
            </a:r>
            <a:br>
              <a:rPr lang="en-NZ" sz="49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err="1" smtClean="0"/>
              <a:t>Ruffing</a:t>
            </a:r>
            <a:r>
              <a:rPr lang="en-NZ" sz="4400" dirty="0" smtClean="0"/>
              <a:t> in Dummy</a:t>
            </a:r>
            <a:endParaRPr lang="en-NZ" dirty="0"/>
          </a:p>
        </p:txBody>
      </p:sp>
      <p:pic>
        <p:nvPicPr>
          <p:cNvPr id="4100" name="Picture 4" descr="C:\Users\Amanda\AppData\Local\Microsoft\Windows\Temporary Internet Files\Content.IE5\DLMTVB4T\MC90023362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412776"/>
            <a:ext cx="1300681" cy="3232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Play of the Hand – Trump Contracts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69336"/>
            <a:ext cx="8229600" cy="388843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en-NZ" sz="11200" dirty="0" smtClean="0"/>
              <a:t>Draw trumps first</a:t>
            </a:r>
          </a:p>
          <a:p>
            <a:pPr>
              <a:lnSpc>
                <a:spcPct val="170000"/>
              </a:lnSpc>
            </a:pPr>
            <a:r>
              <a:rPr lang="en-NZ" sz="11200" dirty="0" smtClean="0"/>
              <a:t>Remember to count how many trumps are left out</a:t>
            </a:r>
          </a:p>
          <a:p>
            <a:pPr>
              <a:lnSpc>
                <a:spcPct val="170000"/>
              </a:lnSpc>
            </a:pPr>
            <a:r>
              <a:rPr lang="en-NZ" sz="11200" dirty="0" smtClean="0"/>
              <a:t>STOP drawing trumps when:</a:t>
            </a:r>
          </a:p>
          <a:p>
            <a:pPr lvl="1">
              <a:lnSpc>
                <a:spcPct val="170000"/>
              </a:lnSpc>
            </a:pPr>
            <a:r>
              <a:rPr lang="en-NZ" sz="11200" dirty="0" smtClean="0"/>
              <a:t>Only the highest trump is left OR</a:t>
            </a:r>
          </a:p>
          <a:p>
            <a:pPr lvl="1">
              <a:lnSpc>
                <a:spcPct val="170000"/>
              </a:lnSpc>
            </a:pPr>
            <a:r>
              <a:rPr lang="en-NZ" sz="11200" dirty="0" smtClean="0"/>
              <a:t>Your Opponents trumps have run out</a:t>
            </a:r>
            <a:endParaRPr lang="en-NZ" dirty="0" smtClean="0"/>
          </a:p>
          <a:p>
            <a:pPr>
              <a:lnSpc>
                <a:spcPct val="200000"/>
              </a:lnSpc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1026" name="Picture 2" descr="C:\Users\Amanda\AppData\Local\Microsoft\Windows\Temporary Internet Files\Content.IE5\J3X61OOY\MC90035564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481504"/>
            <a:ext cx="1807769" cy="16724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857768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solidFill>
                  <a:srgbClr val="FF0000"/>
                </a:solidFill>
              </a:rPr>
              <a:t>BUT …  There is an EXCEPTION</a:t>
            </a:r>
            <a:endParaRPr lang="en-NZ" sz="36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Amanda\AppData\Local\Microsoft\Windows\Temporary Internet Files\Content.IE5\MSP0B8H6\MC900434756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209696"/>
            <a:ext cx="2285714" cy="2285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Play of the Hand – Trump Contracts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388843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en-NZ" sz="11200" dirty="0" smtClean="0"/>
              <a:t>If dummy has a shortage in a side suit you may be able to score extra tricks by </a:t>
            </a:r>
            <a:r>
              <a:rPr lang="en-NZ" sz="11200" dirty="0" err="1" smtClean="0"/>
              <a:t>ruffing</a:t>
            </a:r>
            <a:r>
              <a:rPr lang="en-NZ" sz="11200" dirty="0" smtClean="0"/>
              <a:t> with dummy’s trumps</a:t>
            </a:r>
          </a:p>
          <a:p>
            <a:pPr>
              <a:lnSpc>
                <a:spcPct val="170000"/>
              </a:lnSpc>
            </a:pPr>
            <a:endParaRPr lang="en-NZ" sz="11200" dirty="0" smtClean="0"/>
          </a:p>
          <a:p>
            <a:pPr>
              <a:lnSpc>
                <a:spcPct val="170000"/>
              </a:lnSpc>
            </a:pPr>
            <a:endParaRPr lang="en-NZ" sz="11200" dirty="0" smtClean="0"/>
          </a:p>
          <a:p>
            <a:pPr algn="ctr">
              <a:lnSpc>
                <a:spcPct val="170000"/>
              </a:lnSpc>
              <a:buNone/>
            </a:pPr>
            <a:r>
              <a:rPr lang="en-NZ" sz="11200" b="1" dirty="0" smtClean="0"/>
              <a:t>THIS MEANS YOU CAN’T DRAW ALL THE TRUMPS STRAIGHT AWAY</a:t>
            </a:r>
          </a:p>
          <a:p>
            <a:endParaRPr lang="en-NZ" dirty="0"/>
          </a:p>
        </p:txBody>
      </p:sp>
      <p:pic>
        <p:nvPicPr>
          <p:cNvPr id="6146" name="Picture 2" descr="C:\Users\Amanda\AppData\Local\Microsoft\Windows\Temporary Internet Files\Content.IE5\DE6QMMER\MC90010472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40968"/>
            <a:ext cx="5688632" cy="12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anda\AppData\Local\Microsoft\Windows\Temporary Internet Files\Content.IE5\J3X61OOY\MC90043268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9215" y="6363215"/>
            <a:ext cx="494785" cy="49478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1831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15719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How do we make all the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7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8136904" cy="150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92895"/>
            <a:ext cx="8064896" cy="150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1560" y="422108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We have 11 sure tricks … we have to make 2 more tricks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15719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How do we make all the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7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8136904" cy="150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92895"/>
            <a:ext cx="8064896" cy="150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1560" y="422108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We have 2 heart losers so we must ruff them both with dummy’s trumps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15719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How do we make all the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7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8136904" cy="150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92895"/>
            <a:ext cx="8064896" cy="150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1560" y="422108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We must do this before drawing trumps otherwise we might not have enough trumps left in dummy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15719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How do we make all the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7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8136904" cy="150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92895"/>
            <a:ext cx="8064896" cy="150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1560" y="422108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Win the first trick with </a:t>
            </a:r>
            <a:r>
              <a:rPr lang="en-NZ" sz="2400" dirty="0" smtClean="0">
                <a:sym typeface="Symbol"/>
              </a:rPr>
              <a:t>A then ruff the 2, come back to the A and ruff the 3 with the Q (to be safe)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15719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How do we make all the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7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8136904" cy="150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92895"/>
            <a:ext cx="8064896" cy="150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1560" y="422108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Then finish drawing trumps then you have all </a:t>
            </a:r>
            <a:r>
              <a:rPr lang="en-NZ" sz="2400" smtClean="0"/>
              <a:t>the winners </a:t>
            </a:r>
            <a:r>
              <a:rPr lang="en-NZ" sz="2400" smtClean="0">
                <a:sym typeface="Wingdings"/>
              </a:rPr>
              <a:t>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8976</TotalTime>
  <Words>314</Words>
  <Application>Microsoft Office PowerPoint</Application>
  <PresentationFormat>On-screen Show (4:3)</PresentationFormat>
  <Paragraphs>47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PLAYING TIPS  Ruffing in Dummy</vt:lpstr>
      <vt:lpstr>Play of the Hand – Trump Contracts</vt:lpstr>
      <vt:lpstr>Play of the Hand – Trump Contracts</vt:lpstr>
      <vt:lpstr>Slide 5</vt:lpstr>
      <vt:lpstr>Slide 6</vt:lpstr>
      <vt:lpstr>Slide 7</vt:lpstr>
      <vt:lpstr>Slide 8</vt:lpstr>
      <vt:lpstr>Slide 9</vt:lpstr>
      <vt:lpstr>Slide 10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248</cp:revision>
  <dcterms:created xsi:type="dcterms:W3CDTF">2013-02-20T01:53:33Z</dcterms:created>
  <dcterms:modified xsi:type="dcterms:W3CDTF">2016-01-06T20:01:41Z</dcterms:modified>
</cp:coreProperties>
</file>