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7244-7FF8-48A1-808A-D8C964B59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D2451-E005-47BA-94FF-EF5A2F0E6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66DDA-4955-4D61-9A28-360A56CDF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DA648-6F0F-414B-A0DE-ED760FC6A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2BBC6-C00D-4F0E-ABFD-B37265742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932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72CB-8F9B-4C82-963C-2E8E8805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E0299-B178-448A-BB03-89907424E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52A15-FC87-4B14-835B-52F11B915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DA33-0D64-4D09-9522-763AA7833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AEA25-BD40-4FFD-93C4-6CC51D5E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6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BAFF-3DD4-4D67-BC5A-C6F34DD57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99475-1CB9-4D5C-ADD9-FD65F501F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58EF2-9AC0-4170-B79C-73C2F19DB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CFCE1-42E2-403B-A2C8-5F22C640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32313-0C09-49E4-85EF-737E3378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569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2DA4-C6DF-4700-8F89-CA3338E7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BDFCD-A334-47BD-937B-348E5B0C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B4158-83F9-48CD-A6EE-962015425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B866B-5ED1-447D-B69D-EC3F100B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0A9E7-83AB-4BDC-A275-8D752877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88852-2E25-4298-A7E1-880C6147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015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F9CC-C711-46B0-9834-875EA062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D01C1-A62C-45AF-A3A6-020973655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A1B08-34DC-4344-8FB3-56E6C9239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211D0-0506-4F78-A7CC-33A4D7EC9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47E88-A7A1-4D72-810D-6CFB674C3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93F897-6CE8-474B-A749-88EB6A1C0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8C8198-41DF-478B-B470-AE8E0D70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0C845-7BD6-478B-8143-26C1F5AC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494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9754-4483-42F3-BD0B-E8A32C1C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B5A24-85BB-4D0F-8A11-DEF978F7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91A17-5F65-4DBD-9ECD-D22A25DB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F4C13-C64A-4A88-952E-7DF44DDC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13109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FE683-B45C-49FF-8891-E86327FDA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888B8E-8C0D-44C1-BAAC-6BA8E33DF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7D406-157A-4A0D-963C-690465A0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240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C28DE-3EA3-4107-BBFF-A779CB45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3E866-7C4D-4BE9-A51D-857E8A9C0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2FB61-D301-4B70-9AC7-756DF3C39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EBE7F-D9EE-432A-8315-BEB4B180D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95BD4-CAE3-44B2-A427-3E9B062B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2FDC0B-1032-4DF6-9F86-D1BD6E62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1871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BCC94-EF7D-4C19-8887-3358BB1C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8752B-B6AD-4B15-923E-5FB9E188F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B6803-F513-4E54-B8B5-1B92AC510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B2693-6843-4FF4-A54E-3BEC0F692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4B799-E6E0-4713-AC41-DBAA3531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32A0C-E943-4554-AF65-5F4961FA5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3855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F1F3-3541-4F1B-842B-02DA2826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92F4A-50D8-4009-B861-FA28F99E5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E2111-2971-4365-8914-8125D001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5B422-1947-4D12-AC9A-5D8DB3D6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E6F07-C9BF-4A23-AFFE-1113A2C5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561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6951D9-5E83-47B0-9FB6-CBD559900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0F98C-68A0-413B-A14C-97AB01397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9D04A-75B8-4985-9F5E-9F687B34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165B6-29C3-4230-8B37-7B39E4E2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97DC5-906F-4090-87B2-316DDDD2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09285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14542F-2D90-4860-ABBB-C55CBE62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24561-E0D9-4DE9-A87C-8FAFB3E0B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963E8-9E09-45B3-B395-3F8B112A56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A99F8-EE43-4F90-9218-D23A474CF1B2}" type="datetimeFigureOut">
              <a:rPr lang="en-NZ" smtClean="0"/>
              <a:t>28/08/2024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8765F-2C0E-4B69-A0D7-66D1E8FD6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1929D-CB44-4687-9873-DFF3C453D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9D32A-25C7-4873-ABC4-2C4862E1865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118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s-register.companiesoffice.govt.n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6E608-CCB2-4700-9911-6FC197AE4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FAQ’s </a:t>
            </a:r>
            <a:br>
              <a:rPr lang="en-NZ" dirty="0"/>
            </a:br>
            <a:r>
              <a:rPr lang="en-NZ" dirty="0"/>
              <a:t>about getting ready for change in the 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23E1E-288D-44B7-BF59-D838EDC26F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Last updated 28 August 2024</a:t>
            </a:r>
          </a:p>
        </p:txBody>
      </p:sp>
    </p:spTree>
    <p:extLst>
      <p:ext uri="{BB962C8B-B14F-4D97-AF65-F5344CB8AC3E}">
        <p14:creationId xmlns:p14="http://schemas.microsoft.com/office/powerpoint/2010/main" val="3137112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06D2-6332-4506-BAE9-CAC85278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When would we need the disputes process?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CD281-215C-4464-90A6-3E10E76F9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concept of dispute and how it is dealt with is included as part of your club rules. </a:t>
            </a:r>
          </a:p>
          <a:p>
            <a:pPr marL="0" lvl="0" indent="0">
              <a:buNone/>
            </a:pP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designed to help mediate between your members and/or committee members. </a:t>
            </a:r>
          </a:p>
          <a:p>
            <a:pPr marL="0" lvl="0" indent="0">
              <a:buNone/>
            </a:pP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NOT a replacement for employment disputes, or for disputes arising from play</a:t>
            </a:r>
          </a:p>
          <a:p>
            <a:pPr marL="0" lvl="0" indent="0">
              <a:buNone/>
            </a:pP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Examples: </a:t>
            </a:r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committee members may fall out over some club management issue. There may be words said. In order to mediate the outcome – you follow your disputes management process. </a:t>
            </a:r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may be an accusation between a club member and a committee member over favouritism, over bringing the club into disrepute… again this is where your disputes management process comes in.</a:t>
            </a:r>
          </a:p>
          <a:p>
            <a:pPr marL="457200"/>
            <a:r>
              <a:rPr lang="en-N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members may disagree on behaviour in the parking lot. This is when the disputes process may come in. </a:t>
            </a:r>
          </a:p>
          <a:p>
            <a:pPr marL="457200"/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Someone may object to language they overheard, the way someone dresses etc. It needs to be managed so it doesn’t escalate!</a:t>
            </a:r>
          </a:p>
          <a:p>
            <a:pPr marL="457200"/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05703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06D2-6332-4506-BAE9-CAC85278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Can we call ourselves a Club in the constitution?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CD281-215C-4464-90A6-3E10E76F9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Yes. </a:t>
            </a:r>
          </a:p>
          <a:p>
            <a:r>
              <a:rPr lang="en-NZ" dirty="0"/>
              <a:t>Your official name must include Incorporated Society but in the constitution you can call yourself the Club.</a:t>
            </a:r>
          </a:p>
          <a:p>
            <a:r>
              <a:rPr lang="en-NZ" dirty="0"/>
              <a:t>Add it to the definitions list – Club – refers to the </a:t>
            </a:r>
            <a:r>
              <a:rPr lang="en-NZ" dirty="0" err="1"/>
              <a:t>xxxxx</a:t>
            </a:r>
            <a:r>
              <a:rPr lang="en-NZ" dirty="0"/>
              <a:t> Incorporated Society</a:t>
            </a:r>
          </a:p>
        </p:txBody>
      </p:sp>
    </p:spTree>
    <p:extLst>
      <p:ext uri="{BB962C8B-B14F-4D97-AF65-F5344CB8AC3E}">
        <p14:creationId xmlns:p14="http://schemas.microsoft.com/office/powerpoint/2010/main" val="215727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7609C-2BE4-4793-BA0B-6D2D81288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does a conflict of interests register look like, and how is it managed?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DAF28-E2BE-440B-AEB6-4B610C5AB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It can be as simple as table that lists the person, and what interest they have, and where there may be a conflict of interest. </a:t>
            </a:r>
          </a:p>
          <a:p>
            <a:pPr marL="0" indent="0">
              <a:buNone/>
            </a:pPr>
            <a:r>
              <a:rPr lang="en-NZ" dirty="0"/>
              <a:t>It should get checked at each meeting and committee members are asked – anything to add or remove. </a:t>
            </a:r>
          </a:p>
          <a:p>
            <a:pPr marL="0" indent="0">
              <a:buNone/>
            </a:pPr>
            <a:r>
              <a:rPr lang="en-NZ" sz="2000" dirty="0"/>
              <a:t>Commentary: </a:t>
            </a:r>
          </a:p>
          <a:p>
            <a:pPr marL="0" indent="0">
              <a:buNone/>
            </a:pPr>
            <a:r>
              <a:rPr lang="en-NZ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own the property that the club rents; your partner may work for a company tendering for some work at the club; you may be on a committee of another club (that may or may not be a conflict of interest, but always better to be upfront about these things.)</a:t>
            </a:r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N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Certainly if there are items up for discussion with a potential conflict anywhere on the committee, that needs to be addressed before the discussion. A note needs to be included in the minutes whether the conflict was sufficient to preclude that person from voting.</a:t>
            </a:r>
            <a:endParaRPr lang="en-N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8861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EBA7-2326-4E73-AC6B-E401E8E9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How do I look at constitutions that have already been approved?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559D4-4BD2-4FDE-8024-64E2644C3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1612" cy="4351338"/>
          </a:xfrm>
        </p:spPr>
        <p:txBody>
          <a:bodyPr/>
          <a:lstStyle/>
          <a:p>
            <a:r>
              <a:rPr lang="en-NZ" dirty="0"/>
              <a:t>Go onto the </a:t>
            </a:r>
            <a:r>
              <a:rPr lang="en-NZ" dirty="0">
                <a:hlinkClick r:id="rId2"/>
              </a:rPr>
              <a:t>Incorporated Societies Register </a:t>
            </a:r>
            <a:endParaRPr lang="en-NZ" dirty="0"/>
          </a:p>
          <a:p>
            <a:r>
              <a:rPr lang="en-NZ" dirty="0"/>
              <a:t>Type in a name of a club you know has already filed (for example Matamata, Otago)</a:t>
            </a:r>
          </a:p>
          <a:p>
            <a:r>
              <a:rPr lang="en-NZ" dirty="0"/>
              <a:t>Click on Filings for a copy of the constitution</a:t>
            </a:r>
          </a:p>
          <a:p>
            <a:r>
              <a:rPr lang="en-NZ" dirty="0"/>
              <a:t>Note it says it complies with the 2022 Incorporated Societies Act.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BB82C-6F84-47FB-875F-581ED43B4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270" y="2069742"/>
            <a:ext cx="4725530" cy="386310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4FCBA4-0229-4D68-A820-2BE68DB73A0C}"/>
              </a:ext>
            </a:extLst>
          </p:cNvPr>
          <p:cNvCxnSpPr>
            <a:cxnSpLocks/>
          </p:cNvCxnSpPr>
          <p:nvPr/>
        </p:nvCxnSpPr>
        <p:spPr>
          <a:xfrm flipV="1">
            <a:off x="5038847" y="2631882"/>
            <a:ext cx="4677647" cy="1817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A9ACEA3-E0F5-46B5-9DFF-51397CD95C33}"/>
              </a:ext>
            </a:extLst>
          </p:cNvPr>
          <p:cNvCxnSpPr/>
          <p:nvPr/>
        </p:nvCxnSpPr>
        <p:spPr>
          <a:xfrm flipV="1">
            <a:off x="5337142" y="5110899"/>
            <a:ext cx="3421930" cy="50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10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CC14-FF41-4A97-83AE-74CE861E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How do I know whether I need an audit?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19F22-5902-4B31-8E39-41E09C18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There is a separate PowerPoint presentation that deals with the financial expectations.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6823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479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FAQ’s  about getting ready for change in the Act</vt:lpstr>
      <vt:lpstr>When would we need the disputes process?</vt:lpstr>
      <vt:lpstr>Can we call ourselves a Club in the constitution?</vt:lpstr>
      <vt:lpstr>What does a conflict of interests register look like, and how is it managed?</vt:lpstr>
      <vt:lpstr>How do I look at constitutions that have already been approved?</vt:lpstr>
      <vt:lpstr>How do I know whether I need an audit?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FAQ’s  about getting ready for change in the Act</dc:title>
  <dc:creator>Anne Barrowclough</dc:creator>
  <cp:lastModifiedBy>Mel Auld</cp:lastModifiedBy>
  <cp:revision>2</cp:revision>
  <dcterms:created xsi:type="dcterms:W3CDTF">2024-08-27T20:38:20Z</dcterms:created>
  <dcterms:modified xsi:type="dcterms:W3CDTF">2024-08-28T02:05:55Z</dcterms:modified>
</cp:coreProperties>
</file>